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1.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45" name="PlaceHolder 2"/>
          <p:cNvSpPr>
            <a:spLocks noGrp="1"/>
          </p:cNvSpPr>
          <p:nvPr>
            <p:ph type="body"/>
          </p:nvPr>
        </p:nvSpPr>
        <p:spPr>
          <a:xfrm>
            <a:off x="301680" y="1527120"/>
            <a:ext cx="850356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46" name="PlaceHolder 3"/>
          <p:cNvSpPr>
            <a:spLocks noGrp="1"/>
          </p:cNvSpPr>
          <p:nvPr>
            <p:ph type="body"/>
          </p:nvPr>
        </p:nvSpPr>
        <p:spPr>
          <a:xfrm>
            <a:off x="301680" y="3915360"/>
            <a:ext cx="850356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48" name="PlaceHolder 2"/>
          <p:cNvSpPr>
            <a:spLocks noGrp="1"/>
          </p:cNvSpPr>
          <p:nvPr>
            <p:ph type="body"/>
          </p:nvPr>
        </p:nvSpPr>
        <p:spPr>
          <a:xfrm>
            <a:off x="30168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49" name="PlaceHolder 3"/>
          <p:cNvSpPr>
            <a:spLocks noGrp="1"/>
          </p:cNvSpPr>
          <p:nvPr>
            <p:ph type="body"/>
          </p:nvPr>
        </p:nvSpPr>
        <p:spPr>
          <a:xfrm>
            <a:off x="465912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50" name="PlaceHolder 4"/>
          <p:cNvSpPr>
            <a:spLocks noGrp="1"/>
          </p:cNvSpPr>
          <p:nvPr>
            <p:ph type="body"/>
          </p:nvPr>
        </p:nvSpPr>
        <p:spPr>
          <a:xfrm>
            <a:off x="301680" y="391536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51" name="PlaceHolder 5"/>
          <p:cNvSpPr>
            <a:spLocks noGrp="1"/>
          </p:cNvSpPr>
          <p:nvPr>
            <p:ph type="body"/>
          </p:nvPr>
        </p:nvSpPr>
        <p:spPr>
          <a:xfrm>
            <a:off x="4659120" y="391536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53" name="PlaceHolder 2"/>
          <p:cNvSpPr>
            <a:spLocks noGrp="1"/>
          </p:cNvSpPr>
          <p:nvPr>
            <p:ph type="body"/>
          </p:nvPr>
        </p:nvSpPr>
        <p:spPr>
          <a:xfrm>
            <a:off x="301680" y="152712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54" name="PlaceHolder 3"/>
          <p:cNvSpPr>
            <a:spLocks noGrp="1"/>
          </p:cNvSpPr>
          <p:nvPr>
            <p:ph type="body"/>
          </p:nvPr>
        </p:nvSpPr>
        <p:spPr>
          <a:xfrm>
            <a:off x="3176640" y="152712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55" name="PlaceHolder 4"/>
          <p:cNvSpPr>
            <a:spLocks noGrp="1"/>
          </p:cNvSpPr>
          <p:nvPr>
            <p:ph type="body"/>
          </p:nvPr>
        </p:nvSpPr>
        <p:spPr>
          <a:xfrm>
            <a:off x="6051960" y="152712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56" name="PlaceHolder 5"/>
          <p:cNvSpPr>
            <a:spLocks noGrp="1"/>
          </p:cNvSpPr>
          <p:nvPr>
            <p:ph type="body"/>
          </p:nvPr>
        </p:nvSpPr>
        <p:spPr>
          <a:xfrm>
            <a:off x="301680" y="391536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57" name="PlaceHolder 6"/>
          <p:cNvSpPr>
            <a:spLocks noGrp="1"/>
          </p:cNvSpPr>
          <p:nvPr>
            <p:ph type="body"/>
          </p:nvPr>
        </p:nvSpPr>
        <p:spPr>
          <a:xfrm>
            <a:off x="3176640" y="391536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58" name="PlaceHolder 7"/>
          <p:cNvSpPr>
            <a:spLocks noGrp="1"/>
          </p:cNvSpPr>
          <p:nvPr>
            <p:ph type="body"/>
          </p:nvPr>
        </p:nvSpPr>
        <p:spPr>
          <a:xfrm>
            <a:off x="6051960" y="391536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3"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74" name="PlaceHolder 2"/>
          <p:cNvSpPr>
            <a:spLocks noGrp="1"/>
          </p:cNvSpPr>
          <p:nvPr>
            <p:ph type="subTitle"/>
          </p:nvPr>
        </p:nvSpPr>
        <p:spPr>
          <a:xfrm>
            <a:off x="301680" y="1527120"/>
            <a:ext cx="8503560" cy="45716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76" name="PlaceHolder 2"/>
          <p:cNvSpPr>
            <a:spLocks noGrp="1"/>
          </p:cNvSpPr>
          <p:nvPr>
            <p:ph type="body"/>
          </p:nvPr>
        </p:nvSpPr>
        <p:spPr>
          <a:xfrm>
            <a:off x="301680" y="1527120"/>
            <a:ext cx="8503560" cy="457164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78" name="PlaceHolder 2"/>
          <p:cNvSpPr>
            <a:spLocks noGrp="1"/>
          </p:cNvSpPr>
          <p:nvPr>
            <p:ph type="body"/>
          </p:nvPr>
        </p:nvSpPr>
        <p:spPr>
          <a:xfrm>
            <a:off x="301680" y="1527120"/>
            <a:ext cx="4149720" cy="4571640"/>
          </a:xfrm>
          <a:prstGeom prst="rect">
            <a:avLst/>
          </a:prstGeom>
        </p:spPr>
        <p:txBody>
          <a:bodyPr lIns="0" rIns="0" tIns="0" bIns="0">
            <a:normAutofit/>
          </a:bodyPr>
          <a:p>
            <a:endParaRPr b="0" lang="en-US" sz="2700" spc="-1" strike="noStrike">
              <a:solidFill>
                <a:srgbClr val="000000"/>
              </a:solidFill>
              <a:latin typeface="Georgia"/>
            </a:endParaRPr>
          </a:p>
        </p:txBody>
      </p:sp>
      <p:sp>
        <p:nvSpPr>
          <p:cNvPr id="79" name="PlaceHolder 3"/>
          <p:cNvSpPr>
            <a:spLocks noGrp="1"/>
          </p:cNvSpPr>
          <p:nvPr>
            <p:ph type="body"/>
          </p:nvPr>
        </p:nvSpPr>
        <p:spPr>
          <a:xfrm>
            <a:off x="4659120" y="1527120"/>
            <a:ext cx="4149720" cy="457164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0"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1" name="PlaceHolder 1"/>
          <p:cNvSpPr>
            <a:spLocks noGrp="1"/>
          </p:cNvSpPr>
          <p:nvPr>
            <p:ph type="subTitle"/>
          </p:nvPr>
        </p:nvSpPr>
        <p:spPr>
          <a:xfrm>
            <a:off x="301680" y="228600"/>
            <a:ext cx="8534160" cy="351720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83" name="PlaceHolder 2"/>
          <p:cNvSpPr>
            <a:spLocks noGrp="1"/>
          </p:cNvSpPr>
          <p:nvPr>
            <p:ph type="body"/>
          </p:nvPr>
        </p:nvSpPr>
        <p:spPr>
          <a:xfrm>
            <a:off x="30168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84" name="PlaceHolder 3"/>
          <p:cNvSpPr>
            <a:spLocks noGrp="1"/>
          </p:cNvSpPr>
          <p:nvPr>
            <p:ph type="body"/>
          </p:nvPr>
        </p:nvSpPr>
        <p:spPr>
          <a:xfrm>
            <a:off x="4659120" y="1527120"/>
            <a:ext cx="4149720" cy="4571640"/>
          </a:xfrm>
          <a:prstGeom prst="rect">
            <a:avLst/>
          </a:prstGeom>
        </p:spPr>
        <p:txBody>
          <a:bodyPr lIns="0" rIns="0" tIns="0" bIns="0">
            <a:normAutofit/>
          </a:bodyPr>
          <a:p>
            <a:endParaRPr b="0" lang="en-US" sz="2700" spc="-1" strike="noStrike">
              <a:solidFill>
                <a:srgbClr val="000000"/>
              </a:solidFill>
              <a:latin typeface="Georgia"/>
            </a:endParaRPr>
          </a:p>
        </p:txBody>
      </p:sp>
      <p:sp>
        <p:nvSpPr>
          <p:cNvPr id="85" name="PlaceHolder 4"/>
          <p:cNvSpPr>
            <a:spLocks noGrp="1"/>
          </p:cNvSpPr>
          <p:nvPr>
            <p:ph type="body"/>
          </p:nvPr>
        </p:nvSpPr>
        <p:spPr>
          <a:xfrm>
            <a:off x="301680" y="391536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3"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24" name="PlaceHolder 2"/>
          <p:cNvSpPr>
            <a:spLocks noGrp="1"/>
          </p:cNvSpPr>
          <p:nvPr>
            <p:ph type="subTitle"/>
          </p:nvPr>
        </p:nvSpPr>
        <p:spPr>
          <a:xfrm>
            <a:off x="301680" y="1527120"/>
            <a:ext cx="8503560" cy="45716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87" name="PlaceHolder 2"/>
          <p:cNvSpPr>
            <a:spLocks noGrp="1"/>
          </p:cNvSpPr>
          <p:nvPr>
            <p:ph type="body"/>
          </p:nvPr>
        </p:nvSpPr>
        <p:spPr>
          <a:xfrm>
            <a:off x="301680" y="1527120"/>
            <a:ext cx="4149720" cy="4571640"/>
          </a:xfrm>
          <a:prstGeom prst="rect">
            <a:avLst/>
          </a:prstGeom>
        </p:spPr>
        <p:txBody>
          <a:bodyPr lIns="0" rIns="0" tIns="0" bIns="0">
            <a:normAutofit/>
          </a:bodyPr>
          <a:p>
            <a:endParaRPr b="0" lang="en-US" sz="2700" spc="-1" strike="noStrike">
              <a:solidFill>
                <a:srgbClr val="000000"/>
              </a:solidFill>
              <a:latin typeface="Georgia"/>
            </a:endParaRPr>
          </a:p>
        </p:txBody>
      </p:sp>
      <p:sp>
        <p:nvSpPr>
          <p:cNvPr id="88" name="PlaceHolder 3"/>
          <p:cNvSpPr>
            <a:spLocks noGrp="1"/>
          </p:cNvSpPr>
          <p:nvPr>
            <p:ph type="body"/>
          </p:nvPr>
        </p:nvSpPr>
        <p:spPr>
          <a:xfrm>
            <a:off x="465912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89" name="PlaceHolder 4"/>
          <p:cNvSpPr>
            <a:spLocks noGrp="1"/>
          </p:cNvSpPr>
          <p:nvPr>
            <p:ph type="body"/>
          </p:nvPr>
        </p:nvSpPr>
        <p:spPr>
          <a:xfrm>
            <a:off x="4659120" y="391536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91" name="PlaceHolder 2"/>
          <p:cNvSpPr>
            <a:spLocks noGrp="1"/>
          </p:cNvSpPr>
          <p:nvPr>
            <p:ph type="body"/>
          </p:nvPr>
        </p:nvSpPr>
        <p:spPr>
          <a:xfrm>
            <a:off x="30168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92" name="PlaceHolder 3"/>
          <p:cNvSpPr>
            <a:spLocks noGrp="1"/>
          </p:cNvSpPr>
          <p:nvPr>
            <p:ph type="body"/>
          </p:nvPr>
        </p:nvSpPr>
        <p:spPr>
          <a:xfrm>
            <a:off x="465912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93" name="PlaceHolder 4"/>
          <p:cNvSpPr>
            <a:spLocks noGrp="1"/>
          </p:cNvSpPr>
          <p:nvPr>
            <p:ph type="body"/>
          </p:nvPr>
        </p:nvSpPr>
        <p:spPr>
          <a:xfrm>
            <a:off x="301680" y="3915360"/>
            <a:ext cx="850356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95" name="PlaceHolder 2"/>
          <p:cNvSpPr>
            <a:spLocks noGrp="1"/>
          </p:cNvSpPr>
          <p:nvPr>
            <p:ph type="body"/>
          </p:nvPr>
        </p:nvSpPr>
        <p:spPr>
          <a:xfrm>
            <a:off x="301680" y="1527120"/>
            <a:ext cx="850356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96" name="PlaceHolder 3"/>
          <p:cNvSpPr>
            <a:spLocks noGrp="1"/>
          </p:cNvSpPr>
          <p:nvPr>
            <p:ph type="body"/>
          </p:nvPr>
        </p:nvSpPr>
        <p:spPr>
          <a:xfrm>
            <a:off x="301680" y="3915360"/>
            <a:ext cx="850356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98" name="PlaceHolder 2"/>
          <p:cNvSpPr>
            <a:spLocks noGrp="1"/>
          </p:cNvSpPr>
          <p:nvPr>
            <p:ph type="body"/>
          </p:nvPr>
        </p:nvSpPr>
        <p:spPr>
          <a:xfrm>
            <a:off x="30168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99" name="PlaceHolder 3"/>
          <p:cNvSpPr>
            <a:spLocks noGrp="1"/>
          </p:cNvSpPr>
          <p:nvPr>
            <p:ph type="body"/>
          </p:nvPr>
        </p:nvSpPr>
        <p:spPr>
          <a:xfrm>
            <a:off x="465912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100" name="PlaceHolder 4"/>
          <p:cNvSpPr>
            <a:spLocks noGrp="1"/>
          </p:cNvSpPr>
          <p:nvPr>
            <p:ph type="body"/>
          </p:nvPr>
        </p:nvSpPr>
        <p:spPr>
          <a:xfrm>
            <a:off x="301680" y="391536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101" name="PlaceHolder 5"/>
          <p:cNvSpPr>
            <a:spLocks noGrp="1"/>
          </p:cNvSpPr>
          <p:nvPr>
            <p:ph type="body"/>
          </p:nvPr>
        </p:nvSpPr>
        <p:spPr>
          <a:xfrm>
            <a:off x="4659120" y="391536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103" name="PlaceHolder 2"/>
          <p:cNvSpPr>
            <a:spLocks noGrp="1"/>
          </p:cNvSpPr>
          <p:nvPr>
            <p:ph type="body"/>
          </p:nvPr>
        </p:nvSpPr>
        <p:spPr>
          <a:xfrm>
            <a:off x="301680" y="152712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104" name="PlaceHolder 3"/>
          <p:cNvSpPr>
            <a:spLocks noGrp="1"/>
          </p:cNvSpPr>
          <p:nvPr>
            <p:ph type="body"/>
          </p:nvPr>
        </p:nvSpPr>
        <p:spPr>
          <a:xfrm>
            <a:off x="3176640" y="152712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105" name="PlaceHolder 4"/>
          <p:cNvSpPr>
            <a:spLocks noGrp="1"/>
          </p:cNvSpPr>
          <p:nvPr>
            <p:ph type="body"/>
          </p:nvPr>
        </p:nvSpPr>
        <p:spPr>
          <a:xfrm>
            <a:off x="6051960" y="152712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106" name="PlaceHolder 5"/>
          <p:cNvSpPr>
            <a:spLocks noGrp="1"/>
          </p:cNvSpPr>
          <p:nvPr>
            <p:ph type="body"/>
          </p:nvPr>
        </p:nvSpPr>
        <p:spPr>
          <a:xfrm>
            <a:off x="301680" y="391536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107" name="PlaceHolder 6"/>
          <p:cNvSpPr>
            <a:spLocks noGrp="1"/>
          </p:cNvSpPr>
          <p:nvPr>
            <p:ph type="body"/>
          </p:nvPr>
        </p:nvSpPr>
        <p:spPr>
          <a:xfrm>
            <a:off x="3176640" y="391536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108" name="PlaceHolder 7"/>
          <p:cNvSpPr>
            <a:spLocks noGrp="1"/>
          </p:cNvSpPr>
          <p:nvPr>
            <p:ph type="body"/>
          </p:nvPr>
        </p:nvSpPr>
        <p:spPr>
          <a:xfrm>
            <a:off x="6051960" y="3915360"/>
            <a:ext cx="273780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26" name="PlaceHolder 2"/>
          <p:cNvSpPr>
            <a:spLocks noGrp="1"/>
          </p:cNvSpPr>
          <p:nvPr>
            <p:ph type="body"/>
          </p:nvPr>
        </p:nvSpPr>
        <p:spPr>
          <a:xfrm>
            <a:off x="301680" y="1527120"/>
            <a:ext cx="8503560" cy="457164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28" name="PlaceHolder 2"/>
          <p:cNvSpPr>
            <a:spLocks noGrp="1"/>
          </p:cNvSpPr>
          <p:nvPr>
            <p:ph type="body"/>
          </p:nvPr>
        </p:nvSpPr>
        <p:spPr>
          <a:xfrm>
            <a:off x="301680" y="1527120"/>
            <a:ext cx="4149720" cy="4571640"/>
          </a:xfrm>
          <a:prstGeom prst="rect">
            <a:avLst/>
          </a:prstGeom>
        </p:spPr>
        <p:txBody>
          <a:bodyPr lIns="0" rIns="0" tIns="0" bIns="0">
            <a:normAutofit/>
          </a:bodyPr>
          <a:p>
            <a:endParaRPr b="0" lang="en-US" sz="2700" spc="-1" strike="noStrike">
              <a:solidFill>
                <a:srgbClr val="000000"/>
              </a:solidFill>
              <a:latin typeface="Georgia"/>
            </a:endParaRPr>
          </a:p>
        </p:txBody>
      </p:sp>
      <p:sp>
        <p:nvSpPr>
          <p:cNvPr id="29" name="PlaceHolder 3"/>
          <p:cNvSpPr>
            <a:spLocks noGrp="1"/>
          </p:cNvSpPr>
          <p:nvPr>
            <p:ph type="body"/>
          </p:nvPr>
        </p:nvSpPr>
        <p:spPr>
          <a:xfrm>
            <a:off x="4659120" y="1527120"/>
            <a:ext cx="4149720" cy="457164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0"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1" name="PlaceHolder 1"/>
          <p:cNvSpPr>
            <a:spLocks noGrp="1"/>
          </p:cNvSpPr>
          <p:nvPr>
            <p:ph type="subTitle"/>
          </p:nvPr>
        </p:nvSpPr>
        <p:spPr>
          <a:xfrm>
            <a:off x="301680" y="228600"/>
            <a:ext cx="8534160" cy="351720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33" name="PlaceHolder 2"/>
          <p:cNvSpPr>
            <a:spLocks noGrp="1"/>
          </p:cNvSpPr>
          <p:nvPr>
            <p:ph type="body"/>
          </p:nvPr>
        </p:nvSpPr>
        <p:spPr>
          <a:xfrm>
            <a:off x="30168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34" name="PlaceHolder 3"/>
          <p:cNvSpPr>
            <a:spLocks noGrp="1"/>
          </p:cNvSpPr>
          <p:nvPr>
            <p:ph type="body"/>
          </p:nvPr>
        </p:nvSpPr>
        <p:spPr>
          <a:xfrm>
            <a:off x="4659120" y="1527120"/>
            <a:ext cx="4149720" cy="4571640"/>
          </a:xfrm>
          <a:prstGeom prst="rect">
            <a:avLst/>
          </a:prstGeom>
        </p:spPr>
        <p:txBody>
          <a:bodyPr lIns="0" rIns="0" tIns="0" bIns="0">
            <a:normAutofit/>
          </a:bodyPr>
          <a:p>
            <a:endParaRPr b="0" lang="en-US" sz="2700" spc="-1" strike="noStrike">
              <a:solidFill>
                <a:srgbClr val="000000"/>
              </a:solidFill>
              <a:latin typeface="Georgia"/>
            </a:endParaRPr>
          </a:p>
        </p:txBody>
      </p:sp>
      <p:sp>
        <p:nvSpPr>
          <p:cNvPr id="35" name="PlaceHolder 4"/>
          <p:cNvSpPr>
            <a:spLocks noGrp="1"/>
          </p:cNvSpPr>
          <p:nvPr>
            <p:ph type="body"/>
          </p:nvPr>
        </p:nvSpPr>
        <p:spPr>
          <a:xfrm>
            <a:off x="301680" y="391536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37" name="PlaceHolder 2"/>
          <p:cNvSpPr>
            <a:spLocks noGrp="1"/>
          </p:cNvSpPr>
          <p:nvPr>
            <p:ph type="body"/>
          </p:nvPr>
        </p:nvSpPr>
        <p:spPr>
          <a:xfrm>
            <a:off x="301680" y="1527120"/>
            <a:ext cx="4149720" cy="4571640"/>
          </a:xfrm>
          <a:prstGeom prst="rect">
            <a:avLst/>
          </a:prstGeom>
        </p:spPr>
        <p:txBody>
          <a:bodyPr lIns="0" rIns="0" tIns="0" bIns="0">
            <a:normAutofit/>
          </a:bodyPr>
          <a:p>
            <a:endParaRPr b="0" lang="en-US" sz="2700" spc="-1" strike="noStrike">
              <a:solidFill>
                <a:srgbClr val="000000"/>
              </a:solidFill>
              <a:latin typeface="Georgia"/>
            </a:endParaRPr>
          </a:p>
        </p:txBody>
      </p:sp>
      <p:sp>
        <p:nvSpPr>
          <p:cNvPr id="38" name="PlaceHolder 3"/>
          <p:cNvSpPr>
            <a:spLocks noGrp="1"/>
          </p:cNvSpPr>
          <p:nvPr>
            <p:ph type="body"/>
          </p:nvPr>
        </p:nvSpPr>
        <p:spPr>
          <a:xfrm>
            <a:off x="465912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39" name="PlaceHolder 4"/>
          <p:cNvSpPr>
            <a:spLocks noGrp="1"/>
          </p:cNvSpPr>
          <p:nvPr>
            <p:ph type="body"/>
          </p:nvPr>
        </p:nvSpPr>
        <p:spPr>
          <a:xfrm>
            <a:off x="4659120" y="391536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301680" y="228600"/>
            <a:ext cx="8534160" cy="758520"/>
          </a:xfrm>
          <a:prstGeom prst="rect">
            <a:avLst/>
          </a:prstGeom>
        </p:spPr>
        <p:txBody>
          <a:bodyPr lIns="0" rIns="0" tIns="0" bIns="0" anchor="ctr"/>
          <a:p>
            <a:endParaRPr b="0" lang="en-US" sz="1800" spc="-1" strike="noStrike">
              <a:solidFill>
                <a:srgbClr val="000000"/>
              </a:solidFill>
              <a:latin typeface="Georgia"/>
            </a:endParaRPr>
          </a:p>
        </p:txBody>
      </p:sp>
      <p:sp>
        <p:nvSpPr>
          <p:cNvPr id="41" name="PlaceHolder 2"/>
          <p:cNvSpPr>
            <a:spLocks noGrp="1"/>
          </p:cNvSpPr>
          <p:nvPr>
            <p:ph type="body"/>
          </p:nvPr>
        </p:nvSpPr>
        <p:spPr>
          <a:xfrm>
            <a:off x="30168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42" name="PlaceHolder 3"/>
          <p:cNvSpPr>
            <a:spLocks noGrp="1"/>
          </p:cNvSpPr>
          <p:nvPr>
            <p:ph type="body"/>
          </p:nvPr>
        </p:nvSpPr>
        <p:spPr>
          <a:xfrm>
            <a:off x="4659120" y="1527120"/>
            <a:ext cx="4149720" cy="2180520"/>
          </a:xfrm>
          <a:prstGeom prst="rect">
            <a:avLst/>
          </a:prstGeom>
        </p:spPr>
        <p:txBody>
          <a:bodyPr lIns="0" rIns="0" tIns="0" bIns="0">
            <a:normAutofit/>
          </a:bodyPr>
          <a:p>
            <a:endParaRPr b="0" lang="en-US" sz="2700" spc="-1" strike="noStrike">
              <a:solidFill>
                <a:srgbClr val="000000"/>
              </a:solidFill>
              <a:latin typeface="Georgia"/>
            </a:endParaRPr>
          </a:p>
        </p:txBody>
      </p:sp>
      <p:sp>
        <p:nvSpPr>
          <p:cNvPr id="43" name="PlaceHolder 4"/>
          <p:cNvSpPr>
            <a:spLocks noGrp="1"/>
          </p:cNvSpPr>
          <p:nvPr>
            <p:ph type="body"/>
          </p:nvPr>
        </p:nvSpPr>
        <p:spPr>
          <a:xfrm>
            <a:off x="301680" y="3915360"/>
            <a:ext cx="8503560" cy="2180520"/>
          </a:xfrm>
          <a:prstGeom prst="rect">
            <a:avLst/>
          </a:prstGeom>
        </p:spPr>
        <p:txBody>
          <a:bodyPr lIns="0" rIns="0" tIns="0" bIns="0">
            <a:normAutofit/>
          </a:bodyPr>
          <a:p>
            <a:endParaRPr b="0" lang="en-US" sz="2700" spc="-1" strike="noStrike">
              <a:solidFill>
                <a:srgbClr val="000000"/>
              </a:solidFill>
              <a:latin typeface="Georgi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5d1d7"/>
        </a:solidFill>
      </p:bgPr>
    </p:bg>
    <p:spTree>
      <p:nvGrpSpPr>
        <p:cNvPr id="1" name=""/>
        <p:cNvGrpSpPr/>
        <p:nvPr/>
      </p:nvGrpSpPr>
      <p:grpSpPr>
        <a:xfrm>
          <a:off x="0" y="0"/>
          <a:ext cx="0" cy="0"/>
          <a:chOff x="0" y="0"/>
          <a:chExt cx="0" cy="0"/>
        </a:xfrm>
      </p:grpSpPr>
      <p:sp>
        <p:nvSpPr>
          <p:cNvPr id="0" name="CustomShape 1" hidden="1"/>
          <p:cNvSpPr/>
          <p:nvPr/>
        </p:nvSpPr>
        <p:spPr>
          <a:xfrm>
            <a:off x="0" y="6705720"/>
            <a:ext cx="9143640" cy="151920"/>
          </a:xfrm>
          <a:prstGeom prst="rect">
            <a:avLst/>
          </a:prstGeom>
          <a:solidFill>
            <a:srgbClr val="ffffff"/>
          </a:solidFill>
          <a:ln w="9360">
            <a:noFill/>
          </a:ln>
        </p:spPr>
        <p:style>
          <a:lnRef idx="0"/>
          <a:fillRef idx="0"/>
          <a:effectRef idx="0"/>
          <a:fontRef idx="minor"/>
        </p:style>
      </p:sp>
      <p:sp>
        <p:nvSpPr>
          <p:cNvPr id="1" name="CustomShape 2" hidden="1"/>
          <p:cNvSpPr/>
          <p:nvPr/>
        </p:nvSpPr>
        <p:spPr>
          <a:xfrm>
            <a:off x="0" y="0"/>
            <a:ext cx="9143640" cy="1392840"/>
          </a:xfrm>
          <a:prstGeom prst="rect">
            <a:avLst/>
          </a:prstGeom>
          <a:solidFill>
            <a:srgbClr val="ffffff"/>
          </a:solidFill>
          <a:ln w="9360">
            <a:noFill/>
          </a:ln>
        </p:spPr>
        <p:style>
          <a:lnRef idx="0"/>
          <a:fillRef idx="0"/>
          <a:effectRef idx="0"/>
          <a:fontRef idx="minor"/>
        </p:style>
      </p:sp>
      <p:sp>
        <p:nvSpPr>
          <p:cNvPr id="2" name="CustomShape 3" hidden="1"/>
          <p:cNvSpPr/>
          <p:nvPr/>
        </p:nvSpPr>
        <p:spPr>
          <a:xfrm>
            <a:off x="0" y="0"/>
            <a:ext cx="151920" cy="6857640"/>
          </a:xfrm>
          <a:prstGeom prst="rect">
            <a:avLst/>
          </a:prstGeom>
          <a:solidFill>
            <a:srgbClr val="ffffff"/>
          </a:solidFill>
          <a:ln w="9360">
            <a:noFill/>
          </a:ln>
        </p:spPr>
        <p:style>
          <a:lnRef idx="0"/>
          <a:fillRef idx="0"/>
          <a:effectRef idx="0"/>
          <a:fontRef idx="minor"/>
        </p:style>
      </p:sp>
      <p:sp>
        <p:nvSpPr>
          <p:cNvPr id="3" name="CustomShape 4" hidden="1"/>
          <p:cNvSpPr/>
          <p:nvPr/>
        </p:nvSpPr>
        <p:spPr>
          <a:xfrm>
            <a:off x="8991720" y="0"/>
            <a:ext cx="151920" cy="6857640"/>
          </a:xfrm>
          <a:prstGeom prst="rect">
            <a:avLst/>
          </a:prstGeom>
          <a:solidFill>
            <a:srgbClr val="ffffff"/>
          </a:solidFill>
          <a:ln w="9360">
            <a:noFill/>
          </a:ln>
        </p:spPr>
        <p:style>
          <a:lnRef idx="0"/>
          <a:fillRef idx="0"/>
          <a:effectRef idx="0"/>
          <a:fontRef idx="minor"/>
        </p:style>
      </p:sp>
      <p:sp>
        <p:nvSpPr>
          <p:cNvPr id="4" name="CustomShape 5" hidden="1"/>
          <p:cNvSpPr/>
          <p:nvPr/>
        </p:nvSpPr>
        <p:spPr>
          <a:xfrm>
            <a:off x="149400" y="6388560"/>
            <a:ext cx="8832600" cy="309240"/>
          </a:xfrm>
          <a:prstGeom prst="rect">
            <a:avLst/>
          </a:prstGeom>
          <a:solidFill>
            <a:schemeClr val="accent3"/>
          </a:solidFill>
          <a:ln w="9360">
            <a:noFill/>
          </a:ln>
        </p:spPr>
        <p:style>
          <a:lnRef idx="0"/>
          <a:fillRef idx="0"/>
          <a:effectRef idx="0"/>
          <a:fontRef idx="minor"/>
        </p:style>
      </p:sp>
      <p:sp>
        <p:nvSpPr>
          <p:cNvPr id="5" name="CustomShape 6" hidden="1"/>
          <p:cNvSpPr/>
          <p:nvPr/>
        </p:nvSpPr>
        <p:spPr>
          <a:xfrm>
            <a:off x="152280" y="155520"/>
            <a:ext cx="8832600" cy="6546600"/>
          </a:xfrm>
          <a:prstGeom prst="rect">
            <a:avLst/>
          </a:prstGeom>
          <a:noFill/>
          <a:ln w="9360">
            <a:solidFill>
              <a:schemeClr val="accent3">
                <a:shade val="75000"/>
              </a:schemeClr>
            </a:solidFill>
            <a:miter/>
          </a:ln>
        </p:spPr>
        <p:style>
          <a:lnRef idx="0"/>
          <a:fillRef idx="0"/>
          <a:effectRef idx="0"/>
          <a:fontRef idx="minor"/>
        </p:style>
      </p:sp>
      <p:sp>
        <p:nvSpPr>
          <p:cNvPr id="6" name="Line 7"/>
          <p:cNvSpPr/>
          <p:nvPr/>
        </p:nvSpPr>
        <p:spPr>
          <a:xfrm>
            <a:off x="152280" y="1276560"/>
            <a:ext cx="8832960" cy="360"/>
          </a:xfrm>
          <a:prstGeom prst="line">
            <a:avLst/>
          </a:prstGeom>
          <a:ln w="9360">
            <a:solidFill>
              <a:schemeClr val="accent3">
                <a:shade val="75000"/>
              </a:schemeClr>
            </a:solidFill>
            <a:custDash>
              <a:ds d="400000" sp="100000"/>
            </a:custDash>
            <a:round/>
          </a:ln>
        </p:spPr>
        <p:style>
          <a:lnRef idx="0"/>
          <a:fillRef idx="0"/>
          <a:effectRef idx="0"/>
          <a:fontRef idx="minor"/>
        </p:style>
      </p:sp>
      <p:sp>
        <p:nvSpPr>
          <p:cNvPr id="7" name="CustomShape 8" hidden="1"/>
          <p:cNvSpPr/>
          <p:nvPr/>
        </p:nvSpPr>
        <p:spPr>
          <a:xfrm>
            <a:off x="4267080" y="956160"/>
            <a:ext cx="609120" cy="609120"/>
          </a:xfrm>
          <a:prstGeom prst="ellipse">
            <a:avLst/>
          </a:prstGeom>
          <a:solidFill>
            <a:srgbClr val="ffffff"/>
          </a:solidFill>
          <a:ln w="15840">
            <a:noFill/>
          </a:ln>
          <a:effectLst>
            <a:outerShdw blurRad="50800" dir="5400000" dist="25400" rotWithShape="0">
              <a:srgbClr val="000000">
                <a:alpha val="35000"/>
              </a:srgbClr>
            </a:outerShdw>
          </a:effectLst>
        </p:spPr>
        <p:style>
          <a:lnRef idx="3">
            <a:schemeClr val="lt1"/>
          </a:lnRef>
          <a:fillRef idx="1">
            <a:schemeClr val="accent1"/>
          </a:fillRef>
          <a:effectRef idx="1">
            <a:schemeClr val="accent1"/>
          </a:effectRef>
          <a:fontRef idx="minor"/>
        </p:style>
      </p:sp>
      <p:sp>
        <p:nvSpPr>
          <p:cNvPr id="8" name="CustomShape 9" hidden="1"/>
          <p:cNvSpPr/>
          <p:nvPr/>
        </p:nvSpPr>
        <p:spPr>
          <a:xfrm>
            <a:off x="4361760" y="1050480"/>
            <a:ext cx="420120" cy="420120"/>
          </a:xfrm>
          <a:prstGeom prst="ellipse">
            <a:avLst/>
          </a:prstGeom>
          <a:solidFill>
            <a:srgbClr val="ffffff"/>
          </a:solidFill>
          <a:ln w="50760">
            <a:solidFill>
              <a:schemeClr val="accent3">
                <a:shade val="75000"/>
              </a:schemeClr>
            </a:solidFill>
            <a:round/>
          </a:ln>
          <a:effectLst>
            <a:outerShdw blurRad="50800" dir="5400000" dist="25400" rotWithShape="0">
              <a:srgbClr val="000000">
                <a:alpha val="35000"/>
              </a:srgbClr>
            </a:outerShdw>
          </a:effectLst>
        </p:spPr>
        <p:style>
          <a:lnRef idx="3">
            <a:schemeClr val="lt1"/>
          </a:lnRef>
          <a:fillRef idx="1">
            <a:schemeClr val="accent1"/>
          </a:fillRef>
          <a:effectRef idx="1">
            <a:schemeClr val="accent1"/>
          </a:effectRef>
          <a:fontRef idx="minor"/>
        </p:style>
      </p:sp>
      <p:sp>
        <p:nvSpPr>
          <p:cNvPr id="9" name="CustomShape 10"/>
          <p:cNvSpPr/>
          <p:nvPr/>
        </p:nvSpPr>
        <p:spPr>
          <a:xfrm>
            <a:off x="0" y="6705720"/>
            <a:ext cx="9143640" cy="151920"/>
          </a:xfrm>
          <a:prstGeom prst="rect">
            <a:avLst/>
          </a:prstGeom>
          <a:solidFill>
            <a:srgbClr val="ffffff"/>
          </a:solidFill>
          <a:ln w="9360">
            <a:noFill/>
          </a:ln>
        </p:spPr>
        <p:style>
          <a:lnRef idx="0"/>
          <a:fillRef idx="0"/>
          <a:effectRef idx="0"/>
          <a:fontRef idx="minor"/>
        </p:style>
      </p:sp>
      <p:sp>
        <p:nvSpPr>
          <p:cNvPr id="10" name="CustomShape 11"/>
          <p:cNvSpPr/>
          <p:nvPr/>
        </p:nvSpPr>
        <p:spPr>
          <a:xfrm>
            <a:off x="8991720" y="2880"/>
            <a:ext cx="151920" cy="6857640"/>
          </a:xfrm>
          <a:prstGeom prst="rect">
            <a:avLst/>
          </a:prstGeom>
          <a:solidFill>
            <a:srgbClr val="ffffff"/>
          </a:solidFill>
          <a:ln w="9360">
            <a:noFill/>
          </a:ln>
        </p:spPr>
        <p:style>
          <a:lnRef idx="0"/>
          <a:fillRef idx="0"/>
          <a:effectRef idx="0"/>
          <a:fontRef idx="minor"/>
        </p:style>
      </p:sp>
      <p:sp>
        <p:nvSpPr>
          <p:cNvPr id="11" name="CustomShape 12"/>
          <p:cNvSpPr/>
          <p:nvPr/>
        </p:nvSpPr>
        <p:spPr>
          <a:xfrm>
            <a:off x="0" y="0"/>
            <a:ext cx="151920" cy="6857640"/>
          </a:xfrm>
          <a:prstGeom prst="rect">
            <a:avLst/>
          </a:prstGeom>
          <a:solidFill>
            <a:srgbClr val="ffffff"/>
          </a:solidFill>
          <a:ln w="9360">
            <a:noFill/>
          </a:ln>
        </p:spPr>
        <p:style>
          <a:lnRef idx="0"/>
          <a:fillRef idx="0"/>
          <a:effectRef idx="0"/>
          <a:fontRef idx="minor"/>
        </p:style>
      </p:sp>
      <p:sp>
        <p:nvSpPr>
          <p:cNvPr id="12" name="CustomShape 13"/>
          <p:cNvSpPr/>
          <p:nvPr/>
        </p:nvSpPr>
        <p:spPr>
          <a:xfrm>
            <a:off x="0" y="0"/>
            <a:ext cx="9143640" cy="2514240"/>
          </a:xfrm>
          <a:prstGeom prst="rect">
            <a:avLst/>
          </a:prstGeom>
          <a:solidFill>
            <a:srgbClr val="ffffff"/>
          </a:solidFill>
          <a:ln w="9360">
            <a:noFill/>
          </a:ln>
        </p:spPr>
        <p:style>
          <a:lnRef idx="0"/>
          <a:fillRef idx="0"/>
          <a:effectRef idx="0"/>
          <a:fontRef idx="minor"/>
        </p:style>
      </p:sp>
      <p:sp>
        <p:nvSpPr>
          <p:cNvPr id="13" name="CustomShape 14"/>
          <p:cNvSpPr/>
          <p:nvPr/>
        </p:nvSpPr>
        <p:spPr>
          <a:xfrm>
            <a:off x="146160" y="6391800"/>
            <a:ext cx="8832600" cy="309240"/>
          </a:xfrm>
          <a:prstGeom prst="rect">
            <a:avLst/>
          </a:prstGeom>
          <a:solidFill>
            <a:schemeClr val="accent3"/>
          </a:solidFill>
          <a:ln w="9360">
            <a:noFill/>
          </a:ln>
        </p:spPr>
        <p:style>
          <a:lnRef idx="0"/>
          <a:fillRef idx="0"/>
          <a:effectRef idx="0"/>
          <a:fontRef idx="minor"/>
        </p:style>
      </p:sp>
      <p:sp>
        <p:nvSpPr>
          <p:cNvPr id="14" name="PlaceHolder 15"/>
          <p:cNvSpPr>
            <a:spLocks noGrp="1"/>
          </p:cNvSpPr>
          <p:nvPr>
            <p:ph type="dt"/>
          </p:nvPr>
        </p:nvSpPr>
        <p:spPr>
          <a:xfrm>
            <a:off x="5791320" y="6405120"/>
            <a:ext cx="3044520" cy="365400"/>
          </a:xfrm>
          <a:prstGeom prst="rect">
            <a:avLst/>
          </a:prstGeom>
        </p:spPr>
        <p:txBody>
          <a:bodyPr lIns="90000" rIns="90000" tIns="45000" bIns="45000"/>
          <a:p>
            <a:pPr algn="r">
              <a:lnSpc>
                <a:spcPct val="100000"/>
              </a:lnSpc>
            </a:pPr>
            <a:fld id="{6B232533-734B-4ECC-AB34-906159FCC1DB}" type="datetime">
              <a:rPr b="0" lang="en-US" sz="1400" spc="-1" strike="noStrike">
                <a:solidFill>
                  <a:srgbClr val="ffffff"/>
                </a:solidFill>
                <a:latin typeface="Georgia"/>
              </a:rPr>
              <a:t>1/6/19</a:t>
            </a:fld>
            <a:endParaRPr b="0" lang="en-US" sz="1400" spc="-1" strike="noStrike">
              <a:latin typeface="Times New Roman"/>
            </a:endParaRPr>
          </a:p>
        </p:txBody>
      </p:sp>
      <p:sp>
        <p:nvSpPr>
          <p:cNvPr id="15" name="PlaceHolder 16"/>
          <p:cNvSpPr>
            <a:spLocks noGrp="1"/>
          </p:cNvSpPr>
          <p:nvPr>
            <p:ph type="ftr"/>
          </p:nvPr>
        </p:nvSpPr>
        <p:spPr>
          <a:xfrm>
            <a:off x="304920" y="6410880"/>
            <a:ext cx="3580920" cy="365400"/>
          </a:xfrm>
          <a:prstGeom prst="rect">
            <a:avLst/>
          </a:prstGeom>
        </p:spPr>
        <p:txBody>
          <a:bodyPr lIns="90000" rIns="90000" tIns="45000" bIns="45000"/>
          <a:p>
            <a:endParaRPr b="0" lang="en-US" sz="2400" spc="-1" strike="noStrike">
              <a:latin typeface="Times New Roman"/>
            </a:endParaRPr>
          </a:p>
        </p:txBody>
      </p:sp>
      <p:sp>
        <p:nvSpPr>
          <p:cNvPr id="16" name="Line 17"/>
          <p:cNvSpPr/>
          <p:nvPr/>
        </p:nvSpPr>
        <p:spPr>
          <a:xfrm>
            <a:off x="155160" y="2419920"/>
            <a:ext cx="8833320" cy="360"/>
          </a:xfrm>
          <a:prstGeom prst="line">
            <a:avLst/>
          </a:prstGeom>
          <a:ln w="11520">
            <a:solidFill>
              <a:schemeClr val="accent3">
                <a:shade val="75000"/>
              </a:schemeClr>
            </a:solidFill>
            <a:custDash>
              <a:ds d="300000" sp="100000"/>
            </a:custDash>
            <a:round/>
          </a:ln>
        </p:spPr>
        <p:style>
          <a:lnRef idx="0"/>
          <a:fillRef idx="0"/>
          <a:effectRef idx="0"/>
          <a:fontRef idx="minor"/>
        </p:style>
      </p:sp>
      <p:sp>
        <p:nvSpPr>
          <p:cNvPr id="17" name="CustomShape 18"/>
          <p:cNvSpPr/>
          <p:nvPr/>
        </p:nvSpPr>
        <p:spPr>
          <a:xfrm>
            <a:off x="152280" y="152280"/>
            <a:ext cx="8832600" cy="6546600"/>
          </a:xfrm>
          <a:prstGeom prst="rect">
            <a:avLst/>
          </a:prstGeom>
          <a:noFill/>
          <a:ln w="9360">
            <a:solidFill>
              <a:schemeClr val="accent3">
                <a:shade val="75000"/>
              </a:schemeClr>
            </a:solidFill>
            <a:miter/>
          </a:ln>
        </p:spPr>
        <p:style>
          <a:lnRef idx="0"/>
          <a:fillRef idx="0"/>
          <a:effectRef idx="0"/>
          <a:fontRef idx="minor"/>
        </p:style>
      </p:sp>
      <p:sp>
        <p:nvSpPr>
          <p:cNvPr id="18" name="CustomShape 19"/>
          <p:cNvSpPr/>
          <p:nvPr/>
        </p:nvSpPr>
        <p:spPr>
          <a:xfrm>
            <a:off x="4267080" y="2115360"/>
            <a:ext cx="609120" cy="609120"/>
          </a:xfrm>
          <a:prstGeom prst="ellipse">
            <a:avLst/>
          </a:prstGeom>
          <a:solidFill>
            <a:srgbClr val="ffffff"/>
          </a:solidFill>
          <a:ln w="15840">
            <a:noFill/>
          </a:ln>
          <a:effectLst>
            <a:outerShdw blurRad="50800" dir="5400000" dist="25400" rotWithShape="0">
              <a:srgbClr val="000000">
                <a:alpha val="35000"/>
              </a:srgbClr>
            </a:outerShdw>
          </a:effectLst>
        </p:spPr>
        <p:style>
          <a:lnRef idx="3">
            <a:schemeClr val="lt1"/>
          </a:lnRef>
          <a:fillRef idx="1">
            <a:schemeClr val="accent1"/>
          </a:fillRef>
          <a:effectRef idx="1">
            <a:schemeClr val="accent1"/>
          </a:effectRef>
          <a:fontRef idx="minor"/>
        </p:style>
      </p:sp>
      <p:sp>
        <p:nvSpPr>
          <p:cNvPr id="19" name="CustomShape 20"/>
          <p:cNvSpPr/>
          <p:nvPr/>
        </p:nvSpPr>
        <p:spPr>
          <a:xfrm>
            <a:off x="4361760" y="2209680"/>
            <a:ext cx="420120" cy="420120"/>
          </a:xfrm>
          <a:prstGeom prst="ellipse">
            <a:avLst/>
          </a:prstGeom>
          <a:solidFill>
            <a:srgbClr val="ffffff"/>
          </a:solidFill>
          <a:ln w="50760">
            <a:solidFill>
              <a:schemeClr val="accent3">
                <a:shade val="75000"/>
              </a:schemeClr>
            </a:solidFill>
            <a:round/>
          </a:ln>
          <a:effectLst>
            <a:outerShdw blurRad="50800" dir="5400000" dist="25400" rotWithShape="0">
              <a:srgbClr val="000000">
                <a:alpha val="35000"/>
              </a:srgbClr>
            </a:outerShdw>
          </a:effectLst>
        </p:spPr>
        <p:style>
          <a:lnRef idx="3">
            <a:schemeClr val="lt1"/>
          </a:lnRef>
          <a:fillRef idx="1">
            <a:schemeClr val="accent1"/>
          </a:fillRef>
          <a:effectRef idx="1">
            <a:schemeClr val="accent1"/>
          </a:effectRef>
          <a:fontRef idx="minor"/>
        </p:style>
      </p:sp>
      <p:sp>
        <p:nvSpPr>
          <p:cNvPr id="20" name="PlaceHolder 21"/>
          <p:cNvSpPr>
            <a:spLocks noGrp="1"/>
          </p:cNvSpPr>
          <p:nvPr>
            <p:ph type="sldNum"/>
          </p:nvPr>
        </p:nvSpPr>
        <p:spPr>
          <a:xfrm>
            <a:off x="4343400" y="2199600"/>
            <a:ext cx="456840" cy="441000"/>
          </a:xfrm>
          <a:prstGeom prst="rect">
            <a:avLst/>
          </a:prstGeom>
        </p:spPr>
        <p:txBody>
          <a:bodyPr lIns="45720" rIns="45720" tIns="45000" bIns="45000" anchor="ctr"/>
          <a:p>
            <a:pPr algn="ctr">
              <a:lnSpc>
                <a:spcPct val="100000"/>
              </a:lnSpc>
            </a:pPr>
            <a:fld id="{F2D37D88-C05A-42A8-95E3-B061430AFFFC}" type="slidenum">
              <a:rPr b="0" lang="en-US" sz="1600" spc="-1" strike="noStrike">
                <a:solidFill>
                  <a:srgbClr val="6d8687"/>
                </a:solidFill>
                <a:latin typeface="Georgia"/>
              </a:rPr>
              <a:t>&lt;number&gt;</a:t>
            </a:fld>
            <a:endParaRPr b="0" lang="en-US" sz="1600" spc="-1" strike="noStrike">
              <a:latin typeface="Times New Roman"/>
            </a:endParaRPr>
          </a:p>
        </p:txBody>
      </p:sp>
      <p:sp>
        <p:nvSpPr>
          <p:cNvPr id="21" name="PlaceHolder 22"/>
          <p:cNvSpPr>
            <a:spLocks noGrp="1"/>
          </p:cNvSpPr>
          <p:nvPr>
            <p:ph type="title"/>
          </p:nvPr>
        </p:nvSpPr>
        <p:spPr>
          <a:xfrm>
            <a:off x="685800" y="380880"/>
            <a:ext cx="7772040" cy="1752120"/>
          </a:xfrm>
          <a:prstGeom prst="rect">
            <a:avLst/>
          </a:prstGeom>
        </p:spPr>
        <p:txBody>
          <a:bodyPr lIns="90000" rIns="90000" tIns="45000" bIns="45000" anchor="b"/>
          <a:p>
            <a:pPr algn="ctr">
              <a:lnSpc>
                <a:spcPct val="100000"/>
              </a:lnSpc>
            </a:pPr>
            <a:r>
              <a:rPr b="0" lang="en-US" sz="4200" spc="-1" strike="noStrike">
                <a:solidFill>
                  <a:srgbClr val="d16349"/>
                </a:solidFill>
                <a:latin typeface="Georgia"/>
              </a:rPr>
              <a:t>Click to edit Master title style</a:t>
            </a:r>
            <a:endParaRPr b="0" lang="en-US" sz="4200" spc="-1" strike="noStrike">
              <a:solidFill>
                <a:srgbClr val="000000"/>
              </a:solidFill>
              <a:latin typeface="Georgia"/>
            </a:endParaRPr>
          </a:p>
        </p:txBody>
      </p:sp>
      <p:sp>
        <p:nvSpPr>
          <p:cNvPr id="22" name="PlaceHolder 23"/>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700" spc="-1" strike="noStrike">
                <a:solidFill>
                  <a:srgbClr val="000000"/>
                </a:solidFill>
                <a:latin typeface="Georgia"/>
              </a:rPr>
              <a:t>Click to edit the outline text format</a:t>
            </a:r>
            <a:endParaRPr b="0" lang="en-US" sz="2700" spc="-1" strike="noStrike">
              <a:solidFill>
                <a:srgbClr val="000000"/>
              </a:solidFill>
              <a:latin typeface="Georgia"/>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Georgia"/>
              </a:rPr>
              <a:t>Second Outline Level</a:t>
            </a:r>
            <a:endParaRPr b="0" lang="en-US" sz="2000" spc="-1" strike="noStrike">
              <a:solidFill>
                <a:srgbClr val="000000"/>
              </a:solidFill>
              <a:latin typeface="Georgia"/>
            </a:endParaRPr>
          </a:p>
          <a:p>
            <a:pPr lvl="2" marL="1296000" indent="-288000">
              <a:spcBef>
                <a:spcPts val="850"/>
              </a:spcBef>
              <a:buClr>
                <a:srgbClr val="000000"/>
              </a:buClr>
              <a:buSzPct val="45000"/>
              <a:buFont typeface="Wingdings" charset="2"/>
              <a:buChar char=""/>
            </a:pPr>
            <a:r>
              <a:rPr b="0" lang="en-US" sz="2000" spc="-1" strike="noStrike">
                <a:solidFill>
                  <a:srgbClr val="646b86"/>
                </a:solidFill>
                <a:latin typeface="Georgia"/>
              </a:rPr>
              <a:t>Third Outline Level</a:t>
            </a:r>
            <a:endParaRPr b="0" lang="en-US" sz="2000" spc="-1" strike="noStrike">
              <a:solidFill>
                <a:srgbClr val="646b86"/>
              </a:solidFill>
              <a:latin typeface="Georgia"/>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Georgia"/>
              </a:rPr>
              <a:t>Fourth Outline Level</a:t>
            </a:r>
            <a:endParaRPr b="0" lang="en-US" sz="1800" spc="-1" strike="noStrike">
              <a:solidFill>
                <a:srgbClr val="000000"/>
              </a:solidFill>
              <a:latin typeface="Georgia"/>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Georgia"/>
              </a:rPr>
              <a:t>Fifth Outline Level</a:t>
            </a:r>
            <a:endParaRPr b="0" lang="en-US" sz="2000" spc="-1" strike="noStrike">
              <a:solidFill>
                <a:srgbClr val="000000"/>
              </a:solidFill>
              <a:latin typeface="Georgia"/>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Georgia"/>
              </a:rPr>
              <a:t>Sixth Outline Level</a:t>
            </a:r>
            <a:endParaRPr b="0" lang="en-US" sz="2000" spc="-1" strike="noStrike">
              <a:solidFill>
                <a:srgbClr val="000000"/>
              </a:solidFill>
              <a:latin typeface="Georgia"/>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Georgia"/>
              </a:rPr>
              <a:t>Seventh Outline Level</a:t>
            </a:r>
            <a:endParaRPr b="0" lang="en-US" sz="2000" spc="-1" strike="noStrike">
              <a:solidFill>
                <a:srgbClr val="000000"/>
              </a:solidFill>
              <a:latin typeface="Georgia"/>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5d1d7"/>
        </a:solidFill>
      </p:bgPr>
    </p:bg>
    <p:spTree>
      <p:nvGrpSpPr>
        <p:cNvPr id="1" name=""/>
        <p:cNvGrpSpPr/>
        <p:nvPr/>
      </p:nvGrpSpPr>
      <p:grpSpPr>
        <a:xfrm>
          <a:off x="0" y="0"/>
          <a:ext cx="0" cy="0"/>
          <a:chOff x="0" y="0"/>
          <a:chExt cx="0" cy="0"/>
        </a:xfrm>
      </p:grpSpPr>
      <p:sp>
        <p:nvSpPr>
          <p:cNvPr id="59" name="CustomShape 1"/>
          <p:cNvSpPr/>
          <p:nvPr/>
        </p:nvSpPr>
        <p:spPr>
          <a:xfrm>
            <a:off x="0" y="6705720"/>
            <a:ext cx="9143640" cy="151920"/>
          </a:xfrm>
          <a:prstGeom prst="rect">
            <a:avLst/>
          </a:prstGeom>
          <a:solidFill>
            <a:srgbClr val="ffffff"/>
          </a:solidFill>
          <a:ln w="9360">
            <a:noFill/>
          </a:ln>
        </p:spPr>
        <p:style>
          <a:lnRef idx="0"/>
          <a:fillRef idx="0"/>
          <a:effectRef idx="0"/>
          <a:fontRef idx="minor"/>
        </p:style>
      </p:sp>
      <p:sp>
        <p:nvSpPr>
          <p:cNvPr id="60" name="CustomShape 2"/>
          <p:cNvSpPr/>
          <p:nvPr/>
        </p:nvSpPr>
        <p:spPr>
          <a:xfrm>
            <a:off x="0" y="0"/>
            <a:ext cx="9143640" cy="1392840"/>
          </a:xfrm>
          <a:prstGeom prst="rect">
            <a:avLst/>
          </a:prstGeom>
          <a:solidFill>
            <a:srgbClr val="ffffff"/>
          </a:solidFill>
          <a:ln w="9360">
            <a:noFill/>
          </a:ln>
        </p:spPr>
        <p:style>
          <a:lnRef idx="0"/>
          <a:fillRef idx="0"/>
          <a:effectRef idx="0"/>
          <a:fontRef idx="minor"/>
        </p:style>
      </p:sp>
      <p:sp>
        <p:nvSpPr>
          <p:cNvPr id="61" name="CustomShape 3"/>
          <p:cNvSpPr/>
          <p:nvPr/>
        </p:nvSpPr>
        <p:spPr>
          <a:xfrm>
            <a:off x="0" y="0"/>
            <a:ext cx="151920" cy="6857640"/>
          </a:xfrm>
          <a:prstGeom prst="rect">
            <a:avLst/>
          </a:prstGeom>
          <a:solidFill>
            <a:srgbClr val="ffffff"/>
          </a:solidFill>
          <a:ln w="9360">
            <a:noFill/>
          </a:ln>
        </p:spPr>
        <p:style>
          <a:lnRef idx="0"/>
          <a:fillRef idx="0"/>
          <a:effectRef idx="0"/>
          <a:fontRef idx="minor"/>
        </p:style>
      </p:sp>
      <p:sp>
        <p:nvSpPr>
          <p:cNvPr id="62" name="CustomShape 4"/>
          <p:cNvSpPr/>
          <p:nvPr/>
        </p:nvSpPr>
        <p:spPr>
          <a:xfrm>
            <a:off x="8991720" y="0"/>
            <a:ext cx="151920" cy="6857640"/>
          </a:xfrm>
          <a:prstGeom prst="rect">
            <a:avLst/>
          </a:prstGeom>
          <a:solidFill>
            <a:srgbClr val="ffffff"/>
          </a:solidFill>
          <a:ln w="9360">
            <a:noFill/>
          </a:ln>
        </p:spPr>
        <p:style>
          <a:lnRef idx="0"/>
          <a:fillRef idx="0"/>
          <a:effectRef idx="0"/>
          <a:fontRef idx="minor"/>
        </p:style>
      </p:sp>
      <p:sp>
        <p:nvSpPr>
          <p:cNvPr id="63" name="CustomShape 5"/>
          <p:cNvSpPr/>
          <p:nvPr/>
        </p:nvSpPr>
        <p:spPr>
          <a:xfrm>
            <a:off x="149400" y="6388560"/>
            <a:ext cx="8832600" cy="309240"/>
          </a:xfrm>
          <a:prstGeom prst="rect">
            <a:avLst/>
          </a:prstGeom>
          <a:solidFill>
            <a:schemeClr val="accent3"/>
          </a:solidFill>
          <a:ln w="9360">
            <a:noFill/>
          </a:ln>
        </p:spPr>
        <p:style>
          <a:lnRef idx="0"/>
          <a:fillRef idx="0"/>
          <a:effectRef idx="0"/>
          <a:fontRef idx="minor"/>
        </p:style>
      </p:sp>
      <p:sp>
        <p:nvSpPr>
          <p:cNvPr id="64" name="CustomShape 6"/>
          <p:cNvSpPr/>
          <p:nvPr/>
        </p:nvSpPr>
        <p:spPr>
          <a:xfrm>
            <a:off x="152280" y="155520"/>
            <a:ext cx="8832600" cy="6546600"/>
          </a:xfrm>
          <a:prstGeom prst="rect">
            <a:avLst/>
          </a:prstGeom>
          <a:noFill/>
          <a:ln w="9360">
            <a:solidFill>
              <a:schemeClr val="accent3">
                <a:shade val="75000"/>
              </a:schemeClr>
            </a:solidFill>
            <a:miter/>
          </a:ln>
        </p:spPr>
        <p:style>
          <a:lnRef idx="0"/>
          <a:fillRef idx="0"/>
          <a:effectRef idx="0"/>
          <a:fontRef idx="minor"/>
        </p:style>
      </p:sp>
      <p:sp>
        <p:nvSpPr>
          <p:cNvPr id="65" name="Line 7"/>
          <p:cNvSpPr/>
          <p:nvPr/>
        </p:nvSpPr>
        <p:spPr>
          <a:xfrm>
            <a:off x="152280" y="1276560"/>
            <a:ext cx="8832960" cy="360"/>
          </a:xfrm>
          <a:prstGeom prst="line">
            <a:avLst/>
          </a:prstGeom>
          <a:ln w="9360">
            <a:solidFill>
              <a:schemeClr val="accent3">
                <a:shade val="75000"/>
              </a:schemeClr>
            </a:solidFill>
            <a:custDash>
              <a:ds d="400000" sp="100000"/>
            </a:custDash>
            <a:round/>
          </a:ln>
        </p:spPr>
        <p:style>
          <a:lnRef idx="0"/>
          <a:fillRef idx="0"/>
          <a:effectRef idx="0"/>
          <a:fontRef idx="minor"/>
        </p:style>
      </p:sp>
      <p:sp>
        <p:nvSpPr>
          <p:cNvPr id="66" name="CustomShape 8"/>
          <p:cNvSpPr/>
          <p:nvPr/>
        </p:nvSpPr>
        <p:spPr>
          <a:xfrm>
            <a:off x="4267080" y="956160"/>
            <a:ext cx="609120" cy="609120"/>
          </a:xfrm>
          <a:prstGeom prst="ellipse">
            <a:avLst/>
          </a:prstGeom>
          <a:solidFill>
            <a:srgbClr val="ffffff"/>
          </a:solidFill>
          <a:ln w="15840">
            <a:noFill/>
          </a:ln>
          <a:effectLst>
            <a:outerShdw blurRad="50800" dir="5400000" dist="25400" rotWithShape="0">
              <a:srgbClr val="000000">
                <a:alpha val="35000"/>
              </a:srgbClr>
            </a:outerShdw>
          </a:effectLst>
        </p:spPr>
        <p:style>
          <a:lnRef idx="3">
            <a:schemeClr val="lt1"/>
          </a:lnRef>
          <a:fillRef idx="1">
            <a:schemeClr val="accent1"/>
          </a:fillRef>
          <a:effectRef idx="1">
            <a:schemeClr val="accent1"/>
          </a:effectRef>
          <a:fontRef idx="minor"/>
        </p:style>
      </p:sp>
      <p:sp>
        <p:nvSpPr>
          <p:cNvPr id="67" name="CustomShape 9"/>
          <p:cNvSpPr/>
          <p:nvPr/>
        </p:nvSpPr>
        <p:spPr>
          <a:xfrm>
            <a:off x="4361760" y="1050480"/>
            <a:ext cx="420120" cy="420120"/>
          </a:xfrm>
          <a:prstGeom prst="ellipse">
            <a:avLst/>
          </a:prstGeom>
          <a:solidFill>
            <a:srgbClr val="ffffff"/>
          </a:solidFill>
          <a:ln w="50760">
            <a:solidFill>
              <a:schemeClr val="accent3">
                <a:shade val="75000"/>
              </a:schemeClr>
            </a:solidFill>
            <a:round/>
          </a:ln>
          <a:effectLst>
            <a:outerShdw blurRad="50800" dir="5400000" dist="25400" rotWithShape="0">
              <a:srgbClr val="000000">
                <a:alpha val="35000"/>
              </a:srgbClr>
            </a:outerShdw>
          </a:effectLst>
        </p:spPr>
        <p:style>
          <a:lnRef idx="3">
            <a:schemeClr val="lt1"/>
          </a:lnRef>
          <a:fillRef idx="1">
            <a:schemeClr val="accent1"/>
          </a:fillRef>
          <a:effectRef idx="1">
            <a:schemeClr val="accent1"/>
          </a:effectRef>
          <a:fontRef idx="minor"/>
        </p:style>
      </p:sp>
      <p:sp>
        <p:nvSpPr>
          <p:cNvPr id="68" name="PlaceHolder 10"/>
          <p:cNvSpPr>
            <a:spLocks noGrp="1"/>
          </p:cNvSpPr>
          <p:nvPr>
            <p:ph type="title"/>
          </p:nvPr>
        </p:nvSpPr>
        <p:spPr>
          <a:xfrm>
            <a:off x="301680" y="228600"/>
            <a:ext cx="8534160" cy="758520"/>
          </a:xfrm>
          <a:prstGeom prst="rect">
            <a:avLst/>
          </a:prstGeom>
        </p:spPr>
        <p:txBody>
          <a:bodyPr lIns="90000" rIns="90000" tIns="45000" bIns="45000" anchor="b"/>
          <a:p>
            <a:pPr algn="ctr">
              <a:lnSpc>
                <a:spcPct val="100000"/>
              </a:lnSpc>
            </a:pPr>
            <a:r>
              <a:rPr b="0" lang="en-US" sz="3300" spc="-1" strike="noStrike">
                <a:solidFill>
                  <a:srgbClr val="7b9899"/>
                </a:solidFill>
                <a:latin typeface="Georgia"/>
              </a:rPr>
              <a:t>Click to edit Master title style</a:t>
            </a:r>
            <a:endParaRPr b="0" lang="en-US" sz="3300" spc="-1" strike="noStrike">
              <a:solidFill>
                <a:srgbClr val="000000"/>
              </a:solidFill>
              <a:latin typeface="Georgia"/>
            </a:endParaRPr>
          </a:p>
        </p:txBody>
      </p:sp>
      <p:sp>
        <p:nvSpPr>
          <p:cNvPr id="69" name="PlaceHolder 11"/>
          <p:cNvSpPr>
            <a:spLocks noGrp="1"/>
          </p:cNvSpPr>
          <p:nvPr>
            <p:ph type="dt"/>
          </p:nvPr>
        </p:nvSpPr>
        <p:spPr>
          <a:xfrm>
            <a:off x="5791320" y="6405120"/>
            <a:ext cx="3044520" cy="365400"/>
          </a:xfrm>
          <a:prstGeom prst="rect">
            <a:avLst/>
          </a:prstGeom>
        </p:spPr>
        <p:txBody>
          <a:bodyPr lIns="90000" rIns="90000" tIns="45000" bIns="45000"/>
          <a:p>
            <a:pPr algn="r">
              <a:lnSpc>
                <a:spcPct val="100000"/>
              </a:lnSpc>
            </a:pPr>
            <a:fld id="{CD4386B7-E97A-4A9E-88AE-EA8B82F4843A}" type="datetime">
              <a:rPr b="0" lang="en-US" sz="1400" spc="-1" strike="noStrike">
                <a:solidFill>
                  <a:srgbClr val="ffffff"/>
                </a:solidFill>
                <a:latin typeface="Georgia"/>
              </a:rPr>
              <a:t>1/6/19</a:t>
            </a:fld>
            <a:endParaRPr b="0" lang="en-US" sz="1400" spc="-1" strike="noStrike">
              <a:latin typeface="Times New Roman"/>
            </a:endParaRPr>
          </a:p>
        </p:txBody>
      </p:sp>
      <p:sp>
        <p:nvSpPr>
          <p:cNvPr id="70" name="PlaceHolder 12"/>
          <p:cNvSpPr>
            <a:spLocks noGrp="1"/>
          </p:cNvSpPr>
          <p:nvPr>
            <p:ph type="ftr"/>
          </p:nvPr>
        </p:nvSpPr>
        <p:spPr>
          <a:xfrm>
            <a:off x="304920" y="6410880"/>
            <a:ext cx="3580920" cy="365400"/>
          </a:xfrm>
          <a:prstGeom prst="rect">
            <a:avLst/>
          </a:prstGeom>
        </p:spPr>
        <p:txBody>
          <a:bodyPr lIns="90000" rIns="90000" tIns="45000" bIns="45000"/>
          <a:p>
            <a:endParaRPr b="0" lang="en-US" sz="2400" spc="-1" strike="noStrike">
              <a:latin typeface="Times New Roman"/>
            </a:endParaRPr>
          </a:p>
        </p:txBody>
      </p:sp>
      <p:sp>
        <p:nvSpPr>
          <p:cNvPr id="71" name="PlaceHolder 13"/>
          <p:cNvSpPr>
            <a:spLocks noGrp="1"/>
          </p:cNvSpPr>
          <p:nvPr>
            <p:ph type="sldNum"/>
          </p:nvPr>
        </p:nvSpPr>
        <p:spPr>
          <a:xfrm>
            <a:off x="4361760" y="1026360"/>
            <a:ext cx="456840" cy="441000"/>
          </a:xfrm>
          <a:prstGeom prst="rect">
            <a:avLst/>
          </a:prstGeom>
        </p:spPr>
        <p:txBody>
          <a:bodyPr lIns="45720" rIns="45720" tIns="45000" bIns="45000" anchor="ctr"/>
          <a:p>
            <a:pPr algn="ctr">
              <a:lnSpc>
                <a:spcPct val="100000"/>
              </a:lnSpc>
            </a:pPr>
            <a:fld id="{9A66C384-DB41-45EA-B605-EF72153BC731}" type="slidenum">
              <a:rPr b="0" lang="en-US" sz="1600" spc="-1" strike="noStrike">
                <a:solidFill>
                  <a:srgbClr val="7b9899"/>
                </a:solidFill>
                <a:latin typeface="Georgia"/>
              </a:rPr>
              <a:t>&lt;number&gt;</a:t>
            </a:fld>
            <a:endParaRPr b="0" lang="en-US" sz="1600" spc="-1" strike="noStrike">
              <a:latin typeface="Times New Roman"/>
            </a:endParaRPr>
          </a:p>
        </p:txBody>
      </p:sp>
      <p:sp>
        <p:nvSpPr>
          <p:cNvPr id="72" name="PlaceHolder 14"/>
          <p:cNvSpPr>
            <a:spLocks noGrp="1"/>
          </p:cNvSpPr>
          <p:nvPr>
            <p:ph type="body"/>
          </p:nvPr>
        </p:nvSpPr>
        <p:spPr>
          <a:xfrm>
            <a:off x="301680" y="1527120"/>
            <a:ext cx="8503560" cy="4571640"/>
          </a:xfrm>
          <a:prstGeom prst="rect">
            <a:avLst/>
          </a:prstGeom>
        </p:spPr>
        <p:txBody>
          <a:bodyPr lIns="90000" rIns="90000" tIns="45000" bIns="45000"/>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Click to edit Master text styles</a:t>
            </a:r>
            <a:endParaRPr b="0" lang="en-US" sz="2700" spc="-1" strike="noStrike">
              <a:solidFill>
                <a:srgbClr val="000000"/>
              </a:solidFill>
              <a:latin typeface="Georgia"/>
            </a:endParaRPr>
          </a:p>
          <a:p>
            <a:pPr lvl="1" marL="548640" indent="-273960">
              <a:lnSpc>
                <a:spcPct val="100000"/>
              </a:lnSpc>
              <a:spcBef>
                <a:spcPts val="439"/>
              </a:spcBef>
              <a:buClr>
                <a:srgbClr val="ccb400"/>
              </a:buClr>
              <a:buSzPct val="70000"/>
              <a:buFont typeface="Wingdings" charset="2"/>
              <a:buChar char=""/>
            </a:pPr>
            <a:r>
              <a:rPr b="0" lang="en-US" sz="2200" spc="-1" strike="noStrike">
                <a:solidFill>
                  <a:srgbClr val="646b86"/>
                </a:solidFill>
                <a:latin typeface="Georgia"/>
              </a:rPr>
              <a:t>Second level</a:t>
            </a:r>
            <a:endParaRPr b="0" lang="en-US" sz="2200" spc="-1" strike="noStrike">
              <a:solidFill>
                <a:srgbClr val="000000"/>
              </a:solidFill>
              <a:latin typeface="Georgia"/>
            </a:endParaRPr>
          </a:p>
          <a:p>
            <a:pPr lvl="2" marL="822960" indent="-228240">
              <a:lnSpc>
                <a:spcPct val="100000"/>
              </a:lnSpc>
              <a:spcBef>
                <a:spcPts val="400"/>
              </a:spcBef>
              <a:buClr>
                <a:srgbClr val="8cadae"/>
              </a:buClr>
              <a:buSzPct val="75000"/>
              <a:buFont typeface="Wingdings 2" charset="2"/>
              <a:buChar char=""/>
            </a:pPr>
            <a:r>
              <a:rPr b="0" lang="en-US" sz="2000" spc="-1" strike="noStrike">
                <a:solidFill>
                  <a:srgbClr val="000000"/>
                </a:solidFill>
                <a:latin typeface="Georgia"/>
              </a:rPr>
              <a:t>Third level</a:t>
            </a:r>
            <a:endParaRPr b="0" lang="en-US" sz="2000" spc="-1" strike="noStrike">
              <a:solidFill>
                <a:srgbClr val="646b86"/>
              </a:solidFill>
              <a:latin typeface="Georgia"/>
            </a:endParaRPr>
          </a:p>
          <a:p>
            <a:pPr lvl="3" marL="1097280" indent="-228240">
              <a:lnSpc>
                <a:spcPct val="100000"/>
              </a:lnSpc>
              <a:spcBef>
                <a:spcPts val="400"/>
              </a:spcBef>
              <a:buClr>
                <a:srgbClr val="8c7b70"/>
              </a:buClr>
              <a:buSzPct val="70000"/>
              <a:buFont typeface="Wingdings" charset="2"/>
              <a:buChar char=""/>
            </a:pPr>
            <a:r>
              <a:rPr b="0" lang="en-US" sz="2000" spc="-1" strike="noStrike">
                <a:solidFill>
                  <a:srgbClr val="646b86"/>
                </a:solidFill>
                <a:latin typeface="Georgia"/>
              </a:rPr>
              <a:t>Fourth level</a:t>
            </a:r>
            <a:endParaRPr b="0" lang="en-US" sz="2000" spc="-1" strike="noStrike">
              <a:solidFill>
                <a:srgbClr val="000000"/>
              </a:solidFill>
              <a:latin typeface="Georgia"/>
            </a:endParaRPr>
          </a:p>
          <a:p>
            <a:pPr lvl="4" marL="1371600" indent="-228240">
              <a:lnSpc>
                <a:spcPct val="100000"/>
              </a:lnSpc>
              <a:spcBef>
                <a:spcPts val="360"/>
              </a:spcBef>
              <a:buClr>
                <a:srgbClr val="8fb08c"/>
              </a:buClr>
              <a:buFont typeface="Symbol" charset="2"/>
              <a:buChar char=""/>
            </a:pPr>
            <a:r>
              <a:rPr b="0" lang="en-US" sz="1800" spc="-1" strike="noStrike">
                <a:solidFill>
                  <a:srgbClr val="000000"/>
                </a:solidFill>
                <a:latin typeface="Georgia"/>
              </a:rPr>
              <a:t>Fifth level</a:t>
            </a:r>
            <a:endParaRPr b="0" lang="en-US" sz="1800" spc="-1" strike="noStrike">
              <a:solidFill>
                <a:srgbClr val="000000"/>
              </a:solidFill>
              <a:latin typeface="Georgia"/>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www.nlm.nih.gov/medlineplus/ency/article/000552.htm" TargetMode="External"/><Relationship Id="rId2" Type="http://schemas.openxmlformats.org/officeDocument/2006/relationships/hyperlink" Target="http://www.nlm.nih.gov/medlineplus/ency/article/000552.htm" TargetMode="External"/><Relationship Id="rId3" Type="http://schemas.openxmlformats.org/officeDocument/2006/relationships/hyperlink" Target="http://www.nhlbi.nih.gov/health/health-topics/topics/ttp/" TargetMode="External"/><Relationship Id="rId4" Type="http://schemas.openxmlformats.org/officeDocument/2006/relationships/hyperlink" Target="http://www.nhlbi.nih.gov/health/health-topics/topics/ttp/" TargetMode="External"/><Relationship Id="rId5" Type="http://schemas.openxmlformats.org/officeDocument/2006/relationships/hyperlink" Target="http://emedicine.medscape.com/article/206598-treatment" TargetMode="External"/><Relationship Id="rId6" Type="http://schemas.openxmlformats.org/officeDocument/2006/relationships/hyperlink" Target="http://emedicine.medscape.com/article/206598-treatment" TargetMode="External"/><Relationship Id="rId7"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1371600" y="2819520"/>
            <a:ext cx="6400440" cy="1752120"/>
          </a:xfrm>
          <a:prstGeom prst="rect">
            <a:avLst/>
          </a:prstGeom>
          <a:noFill/>
          <a:ln>
            <a:noFill/>
          </a:ln>
        </p:spPr>
        <p:txBody>
          <a:bodyPr lIns="90000" rIns="90000" tIns="45000" bIns="45000"/>
          <a:p>
            <a:pPr algn="ctr">
              <a:lnSpc>
                <a:spcPct val="100000"/>
              </a:lnSpc>
              <a:spcBef>
                <a:spcPts val="320"/>
              </a:spcBef>
            </a:pPr>
            <a:r>
              <a:rPr b="1" lang="en-US" sz="1600" spc="248" strike="noStrike" cap="all">
                <a:solidFill>
                  <a:srgbClr val="646b86"/>
                </a:solidFill>
                <a:latin typeface="Georgia"/>
              </a:rPr>
              <a:t>By: Kendra Harris</a:t>
            </a:r>
            <a:endParaRPr b="0" lang="en-US" sz="1600" spc="-1" strike="noStrike">
              <a:latin typeface="Arial"/>
            </a:endParaRPr>
          </a:p>
        </p:txBody>
      </p:sp>
      <p:sp>
        <p:nvSpPr>
          <p:cNvPr id="110" name="TextShape 2"/>
          <p:cNvSpPr txBox="1"/>
          <p:nvPr/>
        </p:nvSpPr>
        <p:spPr>
          <a:xfrm>
            <a:off x="609480" y="457200"/>
            <a:ext cx="7772040" cy="1752120"/>
          </a:xfrm>
          <a:prstGeom prst="rect">
            <a:avLst/>
          </a:prstGeom>
          <a:noFill/>
          <a:ln>
            <a:noFill/>
          </a:ln>
        </p:spPr>
        <p:txBody>
          <a:bodyPr lIns="90000" rIns="90000" tIns="45000" bIns="45000" anchor="b"/>
          <a:p>
            <a:pPr algn="ctr">
              <a:lnSpc>
                <a:spcPct val="100000"/>
              </a:lnSpc>
            </a:pPr>
            <a:r>
              <a:rPr b="0" lang="en-US" sz="4200" spc="-1" strike="noStrike">
                <a:solidFill>
                  <a:srgbClr val="d16349"/>
                </a:solidFill>
                <a:latin typeface="Georgia"/>
              </a:rPr>
              <a:t>Thrombotic Thrombocytopenic Purpura (TTP)</a:t>
            </a:r>
            <a:endParaRPr b="0" lang="en-US" sz="4200" spc="-1" strike="noStrike">
              <a:solidFill>
                <a:srgbClr val="000000"/>
              </a:solidFill>
              <a:latin typeface="Georgia"/>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Outlook </a:t>
            </a:r>
            <a:endParaRPr b="0" lang="en-US" sz="3300" spc="-1" strike="noStrike">
              <a:solidFill>
                <a:srgbClr val="000000"/>
              </a:solidFill>
              <a:latin typeface="Georgia"/>
            </a:endParaRPr>
          </a:p>
        </p:txBody>
      </p:sp>
      <p:sp>
        <p:nvSpPr>
          <p:cNvPr id="128" name="TextShape 2"/>
          <p:cNvSpPr txBox="1"/>
          <p:nvPr/>
        </p:nvSpPr>
        <p:spPr>
          <a:xfrm>
            <a:off x="301680" y="1527120"/>
            <a:ext cx="8503560" cy="4571640"/>
          </a:xfrm>
          <a:prstGeom prst="rect">
            <a:avLst/>
          </a:prstGeom>
          <a:noFill/>
          <a:ln>
            <a:noFill/>
          </a:ln>
        </p:spPr>
        <p:txBody>
          <a:bodyPr lIns="90000" rIns="90000" tIns="45000" bIns="45000">
            <a:normAutofit/>
          </a:bodyPr>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TTP is a rare disorder. It can be fatal or cause lasting damage, such as brain damage or a stroke, if it's not treated right away.</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TTP usually occurs suddenly and lasts for days or weeks, but it can continue for months. Relapses can occur in up to 60 percent of people who have the acquired type of TTP. Many people who have inherited TTP have frequent flareups that need to be treated.</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Plasmapharesis has greatly improved the outlook of the disorder.</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301680" y="228600"/>
            <a:ext cx="8534160" cy="758520"/>
          </a:xfrm>
          <a:prstGeom prst="rect">
            <a:avLst/>
          </a:prstGeom>
          <a:noFill/>
          <a:ln>
            <a:noFill/>
          </a:ln>
        </p:spPr>
        <p:txBody>
          <a:bodyPr lIns="90000" rIns="90000" tIns="45000" bIns="45000" anchor="b">
            <a:normAutofit/>
          </a:bodyPr>
          <a:p>
            <a:pPr algn="ctr">
              <a:lnSpc>
                <a:spcPct val="100000"/>
              </a:lnSpc>
            </a:pPr>
            <a:r>
              <a:rPr b="0" lang="en-US" sz="3300" spc="-1" strike="noStrike">
                <a:solidFill>
                  <a:srgbClr val="7b9899"/>
                </a:solidFill>
                <a:latin typeface="Georgia"/>
              </a:rPr>
              <a:t>What does this have to do with physical therapy?</a:t>
            </a:r>
            <a:endParaRPr b="0" lang="en-US" sz="3300" spc="-1" strike="noStrike">
              <a:solidFill>
                <a:srgbClr val="000000"/>
              </a:solidFill>
              <a:latin typeface="Georgia"/>
            </a:endParaRPr>
          </a:p>
        </p:txBody>
      </p:sp>
      <p:sp>
        <p:nvSpPr>
          <p:cNvPr id="130" name="TextShape 2"/>
          <p:cNvSpPr txBox="1"/>
          <p:nvPr/>
        </p:nvSpPr>
        <p:spPr>
          <a:xfrm>
            <a:off x="301680" y="1527120"/>
            <a:ext cx="8503560" cy="4571640"/>
          </a:xfrm>
          <a:prstGeom prst="rect">
            <a:avLst/>
          </a:prstGeom>
          <a:noFill/>
          <a:ln>
            <a:noFill/>
          </a:ln>
        </p:spPr>
        <p:txBody>
          <a:bodyPr lIns="90000" rIns="90000" tIns="45000" bIns="45000"/>
          <a:p>
            <a:endParaRPr b="0" lang="en-US" sz="2700" spc="-1" strike="noStrike">
              <a:solidFill>
                <a:srgbClr val="000000"/>
              </a:solidFill>
              <a:latin typeface="Georgia"/>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References</a:t>
            </a:r>
            <a:endParaRPr b="0" lang="en-US" sz="3300" spc="-1" strike="noStrike">
              <a:solidFill>
                <a:srgbClr val="000000"/>
              </a:solidFill>
              <a:latin typeface="Georgia"/>
            </a:endParaRPr>
          </a:p>
        </p:txBody>
      </p:sp>
      <p:sp>
        <p:nvSpPr>
          <p:cNvPr id="132" name="TextShape 2"/>
          <p:cNvSpPr txBox="1"/>
          <p:nvPr/>
        </p:nvSpPr>
        <p:spPr>
          <a:xfrm>
            <a:off x="301680" y="1527120"/>
            <a:ext cx="8503560" cy="4571640"/>
          </a:xfrm>
          <a:prstGeom prst="rect">
            <a:avLst/>
          </a:prstGeom>
          <a:noFill/>
          <a:ln>
            <a:noFill/>
          </a:ln>
        </p:spPr>
        <p:txBody>
          <a:bodyPr lIns="90000" rIns="90000" tIns="45000" bIns="45000">
            <a:normAutofit/>
          </a:bodyPr>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McCrae KR, Sadler JE, Cines DB. Thrombotic thrombocytopenic purpura and the hemolytic uremic syndrome. In: Hoffman R, Benz EJ Jr, Shattil SJ, et al, eds. Hoffman Hematology: Basic Principles and Practice. 5th ed. Philadelphia, Pa: Churchill Livingstone Elsevier;2008:chap 139.</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Schafer A. Hemorrhagic disorders: Abnormalities of platelet and vascular function. In: Goldman L, Ausiello D, eds. Cecil Medicine. 23rd ed. Philadelphia, Pa:Saunders Elsevier;2007:chap 179.</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u="sng">
                <a:solidFill>
                  <a:srgbClr val="00a3d6"/>
                </a:solidFill>
                <a:uFillTx/>
                <a:latin typeface="Georgia"/>
                <a:hlinkClick r:id="rId1"/>
              </a:rPr>
              <a:t>http://</a:t>
            </a:r>
            <a:r>
              <a:rPr b="0" lang="en-US" sz="2700" spc="-1" strike="noStrike" u="sng">
                <a:solidFill>
                  <a:srgbClr val="00a3d6"/>
                </a:solidFill>
                <a:uFillTx/>
                <a:latin typeface="Georgia"/>
                <a:hlinkClick r:id="rId2"/>
              </a:rPr>
              <a:t>www.nlm.nih.gov/medlineplus/ency/article/000552.htm</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u="sng">
                <a:solidFill>
                  <a:srgbClr val="00a3d6"/>
                </a:solidFill>
                <a:uFillTx/>
                <a:latin typeface="Georgia"/>
                <a:hlinkClick r:id="rId3"/>
              </a:rPr>
              <a:t>http://www.nhlbi.nih.gov/health/health-topics/topics/ttp</a:t>
            </a:r>
            <a:r>
              <a:rPr b="0" lang="en-US" sz="2700" spc="-1" strike="noStrike" u="sng">
                <a:solidFill>
                  <a:srgbClr val="00a3d6"/>
                </a:solidFill>
                <a:uFillTx/>
                <a:latin typeface="Georgia"/>
                <a:hlinkClick r:id="rId4"/>
              </a:rPr>
              <a:t>/</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u="sng">
                <a:solidFill>
                  <a:srgbClr val="00a3d6"/>
                </a:solidFill>
                <a:uFillTx/>
                <a:latin typeface="Georgia"/>
                <a:hlinkClick r:id="rId5"/>
              </a:rPr>
              <a:t>http://</a:t>
            </a:r>
            <a:r>
              <a:rPr b="0" lang="en-US" sz="2700" spc="-1" strike="noStrike" u="sng">
                <a:solidFill>
                  <a:srgbClr val="00a3d6"/>
                </a:solidFill>
                <a:uFillTx/>
                <a:latin typeface="Georgia"/>
                <a:hlinkClick r:id="rId6"/>
              </a:rPr>
              <a:t>emedicine.medscape.com/article/206598-treatment</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Objectives</a:t>
            </a:r>
            <a:endParaRPr b="0" lang="en-US" sz="3300" spc="-1" strike="noStrike">
              <a:solidFill>
                <a:srgbClr val="000000"/>
              </a:solidFill>
              <a:latin typeface="Georgia"/>
            </a:endParaRPr>
          </a:p>
        </p:txBody>
      </p:sp>
      <p:sp>
        <p:nvSpPr>
          <p:cNvPr id="112" name="TextShape 2"/>
          <p:cNvSpPr txBox="1"/>
          <p:nvPr/>
        </p:nvSpPr>
        <p:spPr>
          <a:xfrm>
            <a:off x="301680" y="1527120"/>
            <a:ext cx="8503560" cy="4571640"/>
          </a:xfrm>
          <a:prstGeom prst="rect">
            <a:avLst/>
          </a:prstGeom>
          <a:noFill/>
          <a:ln>
            <a:noFill/>
          </a:ln>
        </p:spPr>
        <p:txBody>
          <a:bodyPr lIns="90000" rIns="90000" tIns="45000" bIns="45000"/>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What is TTP</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Types of TTP</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Causes of TTP</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Onset of TTP</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Symptoms of TTP</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Treatment of TTP</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Outlook of TTP</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What can we do as PT/PTA</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What is TTP?</a:t>
            </a:r>
            <a:endParaRPr b="0" lang="en-US" sz="3300" spc="-1" strike="noStrike">
              <a:solidFill>
                <a:srgbClr val="000000"/>
              </a:solidFill>
              <a:latin typeface="Georgia"/>
            </a:endParaRPr>
          </a:p>
        </p:txBody>
      </p:sp>
      <p:sp>
        <p:nvSpPr>
          <p:cNvPr id="114" name="TextShape 2"/>
          <p:cNvSpPr txBox="1"/>
          <p:nvPr/>
        </p:nvSpPr>
        <p:spPr>
          <a:xfrm>
            <a:off x="301680" y="1527120"/>
            <a:ext cx="8503560" cy="4571640"/>
          </a:xfrm>
          <a:prstGeom prst="rect">
            <a:avLst/>
          </a:prstGeom>
          <a:noFill/>
          <a:ln>
            <a:noFill/>
          </a:ln>
        </p:spPr>
        <p:txBody>
          <a:bodyPr lIns="90000" rIns="90000" tIns="45000" bIns="45000">
            <a:normAutofit/>
          </a:bodyPr>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Thrombotic thrombocytopenic purpura (TTP) is a rare blood disorder. In TTP, blood clots form in small blood vessels throughout the body.</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The clots can limit or block the flow of oxygen-rich blood to the body's organs, such as the brain, kidneys, and heart. As a result, serious health problems can develop.</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The increased clotting that occurs in TTP also uses up platelets in the blood. Platelets are blood cell fragments that help form blood clots. These cell fragments stick together to seal small cuts and breaks on blood vessel walls and stop bleeding.</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With fewer platelets available in the blood, bleeding problems can occur. People who have TTP may bleed inside their bodies, underneath the skin, or from the surface of the skin. When cut or injured, they also may bleed longer than normal.</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Types of TTP</a:t>
            </a:r>
            <a:endParaRPr b="0" lang="en-US" sz="3300" spc="-1" strike="noStrike">
              <a:solidFill>
                <a:srgbClr val="000000"/>
              </a:solidFill>
              <a:latin typeface="Georgia"/>
            </a:endParaRPr>
          </a:p>
        </p:txBody>
      </p:sp>
      <p:sp>
        <p:nvSpPr>
          <p:cNvPr id="116" name="TextShape 2"/>
          <p:cNvSpPr txBox="1"/>
          <p:nvPr/>
        </p:nvSpPr>
        <p:spPr>
          <a:xfrm>
            <a:off x="301680" y="1527120"/>
            <a:ext cx="8503560" cy="4571640"/>
          </a:xfrm>
          <a:prstGeom prst="rect">
            <a:avLst/>
          </a:prstGeom>
          <a:noFill/>
          <a:ln>
            <a:noFill/>
          </a:ln>
        </p:spPr>
        <p:txBody>
          <a:bodyPr lIns="90000" rIns="90000" tIns="45000" bIns="45000">
            <a:normAutofit/>
          </a:bodyPr>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There are two main types of TTP, inherited and acquired. </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In inherited TTP, the ADAMTS13 gene is faulty and doesn't prompt the body to make a normal ADAMTS13 enzyme. As a result, enzyme activity is lacking or changed.</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Acquired TTP is the more common type of the disorder. This type of TTP mostly occurs in adults, but it can affect children.</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In acquired TTP, the ADAMTS13 gene isn't faulty. Instead, the body makes antibodies (proteins) that block the activity of the ADAMTS13 enzyme.</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Causes of TTP</a:t>
            </a:r>
            <a:endParaRPr b="0" lang="en-US" sz="3300" spc="-1" strike="noStrike">
              <a:solidFill>
                <a:srgbClr val="000000"/>
              </a:solidFill>
              <a:latin typeface="Georgia"/>
            </a:endParaRPr>
          </a:p>
        </p:txBody>
      </p:sp>
      <p:sp>
        <p:nvSpPr>
          <p:cNvPr id="118" name="TextShape 2"/>
          <p:cNvSpPr txBox="1"/>
          <p:nvPr/>
        </p:nvSpPr>
        <p:spPr>
          <a:xfrm>
            <a:off x="301680" y="1527120"/>
            <a:ext cx="8503560" cy="4571640"/>
          </a:xfrm>
          <a:prstGeom prst="rect">
            <a:avLst/>
          </a:prstGeom>
          <a:noFill/>
          <a:ln>
            <a:noFill/>
          </a:ln>
        </p:spPr>
        <p:txBody>
          <a:bodyPr lIns="90000" rIns="90000" tIns="45000" bIns="45000">
            <a:normAutofit/>
          </a:bodyPr>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This disease may be caused by a lack of, or problems with, a certain enzyme (a type of protein) that is involved in blood clotting. These changes cause clotting to occur in an abnormal way. As the platelets clump together in these clots, fewer platelets are available in the blood in other parts of the body to help with clotting. This can lead to bleeding under the skin and purple-colored spots called purpura.</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In some cases, the disorder is passed down through families (inherited) and patients are born with naturally low levels of this enzyme. This condition also may be related to:</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Bone marrow transplantation</a:t>
            </a:r>
            <a:endParaRPr b="0" lang="en-US" sz="29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Cancer</a:t>
            </a:r>
            <a:endParaRPr b="0" lang="en-US" sz="29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Chemotherapy</a:t>
            </a:r>
            <a:endParaRPr b="0" lang="en-US" sz="29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Hematopoietic stem cell transplantation</a:t>
            </a:r>
            <a:endParaRPr b="0" lang="en-US" sz="29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HIV infection</a:t>
            </a:r>
            <a:endParaRPr b="0" lang="en-US" sz="29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Hormone replacement therapy and estrogens</a:t>
            </a:r>
            <a:endParaRPr b="0" lang="en-US" sz="29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Pregnancy</a:t>
            </a:r>
            <a:endParaRPr b="0" lang="en-US" sz="29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Lupus</a:t>
            </a:r>
            <a:endParaRPr b="0" lang="en-US" sz="2900" spc="-1" strike="noStrike">
              <a:solidFill>
                <a:srgbClr val="000000"/>
              </a:solidFill>
              <a:latin typeface="Georgia"/>
            </a:endParaRPr>
          </a:p>
          <a:p>
            <a:pPr lvl="1" marL="548640" indent="-273960">
              <a:lnSpc>
                <a:spcPct val="100000"/>
              </a:lnSpc>
              <a:spcBef>
                <a:spcPts val="581"/>
              </a:spcBef>
              <a:buClr>
                <a:srgbClr val="ccb400"/>
              </a:buClr>
              <a:buSzPct val="70000"/>
              <a:buFont typeface="Wingdings" charset="2"/>
              <a:buChar char=""/>
            </a:pPr>
            <a:r>
              <a:rPr b="0" lang="en-US" sz="2900" spc="-1" strike="noStrike">
                <a:solidFill>
                  <a:srgbClr val="646b86"/>
                </a:solidFill>
                <a:latin typeface="Georgia"/>
              </a:rPr>
              <a:t>Medications (including ticlopidine, clopidogrel, guinine, and cyclosporine A)</a:t>
            </a:r>
            <a:endParaRPr b="0" lang="en-US" sz="2900" spc="-1" strike="noStrike">
              <a:solidFill>
                <a:srgbClr val="000000"/>
              </a:solidFill>
              <a:latin typeface="Georgia"/>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Onset of TTP</a:t>
            </a:r>
            <a:endParaRPr b="0" lang="en-US" sz="3300" spc="-1" strike="noStrike">
              <a:solidFill>
                <a:srgbClr val="000000"/>
              </a:solidFill>
              <a:latin typeface="Georgia"/>
            </a:endParaRPr>
          </a:p>
        </p:txBody>
      </p:sp>
      <p:sp>
        <p:nvSpPr>
          <p:cNvPr id="120" name="TextShape 2"/>
          <p:cNvSpPr txBox="1"/>
          <p:nvPr/>
        </p:nvSpPr>
        <p:spPr>
          <a:xfrm>
            <a:off x="301680" y="1527120"/>
            <a:ext cx="8503560" cy="4571640"/>
          </a:xfrm>
          <a:prstGeom prst="rect">
            <a:avLst/>
          </a:prstGeom>
          <a:noFill/>
          <a:ln>
            <a:noFill/>
          </a:ln>
        </p:spPr>
        <p:txBody>
          <a:bodyPr lIns="90000" rIns="90000" tIns="45000" bIns="45000"/>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Patients with thrombotic thrombocytopenic purpura (TTP) typically report an acute or subacute onset of symptoms related to neurologic dysfunction, anemia, or thrombocytopenia. Neurologic manifestations include alteration in mental status, seizures, hemiplegia, paresthesias, visual disturbance, and aphasia.</a:t>
            </a:r>
            <a:endParaRPr b="0" lang="en-US" sz="2700" spc="-1" strike="noStrike">
              <a:solidFill>
                <a:srgbClr val="000000"/>
              </a:solidFill>
              <a:latin typeface="Georgia"/>
            </a:endParaRPr>
          </a:p>
          <a:p>
            <a:pPr>
              <a:lnSpc>
                <a:spcPct val="100000"/>
              </a:lnSpc>
              <a:spcBef>
                <a:spcPts val="541"/>
              </a:spcBef>
            </a:pPr>
            <a:endParaRPr b="0" lang="en-US" sz="2700" spc="-1" strike="noStrike">
              <a:solidFill>
                <a:srgbClr val="000000"/>
              </a:solidFill>
              <a:latin typeface="Georgia"/>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Symptoms of TTP</a:t>
            </a:r>
            <a:endParaRPr b="0" lang="en-US" sz="3300" spc="-1" strike="noStrike">
              <a:solidFill>
                <a:srgbClr val="000000"/>
              </a:solidFill>
              <a:latin typeface="Georgia"/>
            </a:endParaRPr>
          </a:p>
        </p:txBody>
      </p:sp>
      <p:sp>
        <p:nvSpPr>
          <p:cNvPr id="122" name="TextShape 2"/>
          <p:cNvSpPr txBox="1"/>
          <p:nvPr/>
        </p:nvSpPr>
        <p:spPr>
          <a:xfrm>
            <a:off x="301680" y="1527120"/>
            <a:ext cx="8503560" cy="4571640"/>
          </a:xfrm>
          <a:prstGeom prst="rect">
            <a:avLst/>
          </a:prstGeom>
          <a:noFill/>
          <a:ln>
            <a:noFill/>
          </a:ln>
        </p:spPr>
        <p:txBody>
          <a:bodyPr lIns="90000" rIns="90000" tIns="45000" bIns="45000">
            <a:normAutofit/>
          </a:bodyPr>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Bleeding into the skin or mucus membranes</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Changes in consciousness</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Confusion</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Easy fatigue</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Fever</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Headache</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Heart rate over 100 beats per minute</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Pallor</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Purplish spots in the skin produced by small bleeding vessels near the surface of the skin (purpura)</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Shortness of breath</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Speech changes</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Weakness</a:t>
            </a:r>
            <a:endParaRPr b="0" lang="en-US" sz="27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Yellowish color to the skin (jaundice)</a:t>
            </a:r>
            <a:endParaRPr b="0" lang="en-US" sz="2700" spc="-1" strike="noStrike">
              <a:solidFill>
                <a:srgbClr val="000000"/>
              </a:solidFill>
              <a:latin typeface="Georgia"/>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Treatment for TTP</a:t>
            </a:r>
            <a:endParaRPr b="0" lang="en-US" sz="3300" spc="-1" strike="noStrike">
              <a:solidFill>
                <a:srgbClr val="000000"/>
              </a:solidFill>
              <a:latin typeface="Georgia"/>
            </a:endParaRPr>
          </a:p>
        </p:txBody>
      </p:sp>
      <p:sp>
        <p:nvSpPr>
          <p:cNvPr id="124" name="TextShape 2"/>
          <p:cNvSpPr txBox="1"/>
          <p:nvPr/>
        </p:nvSpPr>
        <p:spPr>
          <a:xfrm>
            <a:off x="301680" y="1527120"/>
            <a:ext cx="8503560" cy="4571640"/>
          </a:xfrm>
          <a:prstGeom prst="rect">
            <a:avLst/>
          </a:prstGeom>
          <a:noFill/>
          <a:ln>
            <a:noFill/>
          </a:ln>
        </p:spPr>
        <p:txBody>
          <a:bodyPr lIns="90000" rIns="90000" tIns="45000" bIns="45000">
            <a:normAutofit/>
          </a:bodyPr>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Plasma exchange (plasmapheresis plus infusion of donor plasma) is used to remove the antibodies that are affecting clotting from the blood and also replace the missing enzyme.</a:t>
            </a:r>
            <a:endParaRPr b="0" lang="en-US" sz="2700" spc="-1" strike="noStrike">
              <a:solidFill>
                <a:srgbClr val="000000"/>
              </a:solidFill>
              <a:latin typeface="Georgia"/>
            </a:endParaRPr>
          </a:p>
          <a:p>
            <a:pPr lvl="1" marL="548640" indent="-273960">
              <a:lnSpc>
                <a:spcPct val="100000"/>
              </a:lnSpc>
              <a:spcBef>
                <a:spcPts val="439"/>
              </a:spcBef>
              <a:buClr>
                <a:srgbClr val="ccb400"/>
              </a:buClr>
              <a:buSzPct val="70000"/>
              <a:buFont typeface="Wingdings" charset="2"/>
              <a:buChar char=""/>
            </a:pPr>
            <a:r>
              <a:rPr b="0" lang="en-US" sz="2200" spc="-1" strike="noStrike">
                <a:solidFill>
                  <a:srgbClr val="646b86"/>
                </a:solidFill>
                <a:latin typeface="Georgia"/>
              </a:rPr>
              <a:t>First, you will have your blood drawn as if you were donating blood.</a:t>
            </a:r>
            <a:endParaRPr b="0" lang="en-US" sz="2200" spc="-1" strike="noStrike">
              <a:solidFill>
                <a:srgbClr val="000000"/>
              </a:solidFill>
              <a:latin typeface="Georgia"/>
            </a:endParaRPr>
          </a:p>
          <a:p>
            <a:pPr lvl="1" marL="548640" indent="-273960">
              <a:lnSpc>
                <a:spcPct val="100000"/>
              </a:lnSpc>
              <a:spcBef>
                <a:spcPts val="439"/>
              </a:spcBef>
              <a:buClr>
                <a:srgbClr val="ccb400"/>
              </a:buClr>
              <a:buSzPct val="70000"/>
              <a:buFont typeface="Wingdings" charset="2"/>
              <a:buChar char=""/>
            </a:pPr>
            <a:r>
              <a:rPr b="0" lang="en-US" sz="2200" spc="-1" strike="noStrike">
                <a:solidFill>
                  <a:srgbClr val="646b86"/>
                </a:solidFill>
                <a:latin typeface="Georgia"/>
              </a:rPr>
              <a:t>The plasma portion of the blood will be passed through a cell separator. The remaining portion of the blood will be saved.</a:t>
            </a:r>
            <a:endParaRPr b="0" lang="en-US" sz="2200" spc="-1" strike="noStrike">
              <a:solidFill>
                <a:srgbClr val="000000"/>
              </a:solidFill>
              <a:latin typeface="Georgia"/>
            </a:endParaRPr>
          </a:p>
          <a:p>
            <a:pPr lvl="1" marL="548640" indent="-273960">
              <a:lnSpc>
                <a:spcPct val="100000"/>
              </a:lnSpc>
              <a:spcBef>
                <a:spcPts val="439"/>
              </a:spcBef>
              <a:buClr>
                <a:srgbClr val="ccb400"/>
              </a:buClr>
              <a:buSzPct val="70000"/>
              <a:buFont typeface="Wingdings" charset="2"/>
              <a:buChar char=""/>
            </a:pPr>
            <a:r>
              <a:rPr b="0" lang="en-US" sz="2200" spc="-1" strike="noStrike">
                <a:solidFill>
                  <a:srgbClr val="646b86"/>
                </a:solidFill>
                <a:latin typeface="Georgia"/>
              </a:rPr>
              <a:t>Plasma will be added to it, and the blood will be returned to you through a transfusion.</a:t>
            </a:r>
            <a:endParaRPr b="0" lang="en-US" sz="2200" spc="-1" strike="noStrike">
              <a:solidFill>
                <a:srgbClr val="000000"/>
              </a:solidFill>
              <a:latin typeface="Georgia"/>
            </a:endParaRPr>
          </a:p>
          <a:p>
            <a:pPr marL="274320" indent="-273960">
              <a:lnSpc>
                <a:spcPct val="100000"/>
              </a:lnSpc>
              <a:spcBef>
                <a:spcPts val="541"/>
              </a:spcBef>
              <a:buClr>
                <a:srgbClr val="d16349"/>
              </a:buClr>
              <a:buSzPct val="85000"/>
              <a:buFont typeface="Wingdings 2" charset="2"/>
              <a:buChar char=""/>
            </a:pPr>
            <a:r>
              <a:rPr b="0" lang="en-US" sz="2700" spc="-1" strike="noStrike">
                <a:solidFill>
                  <a:srgbClr val="000000"/>
                </a:solidFill>
                <a:latin typeface="Georgia"/>
              </a:rPr>
              <a:t>This treatment is repeated daily until blood tests show improvement.</a:t>
            </a:r>
            <a:endParaRPr b="0" lang="en-US" sz="2700" spc="-1" strike="noStrike">
              <a:solidFill>
                <a:srgbClr val="000000"/>
              </a:solidFill>
              <a:latin typeface="Georgia"/>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301680" y="228600"/>
            <a:ext cx="8534160" cy="758520"/>
          </a:xfrm>
          <a:prstGeom prst="rect">
            <a:avLst/>
          </a:prstGeom>
          <a:noFill/>
          <a:ln>
            <a:noFill/>
          </a:ln>
        </p:spPr>
        <p:txBody>
          <a:bodyPr lIns="90000" rIns="90000" tIns="45000" bIns="45000" anchor="b"/>
          <a:p>
            <a:pPr algn="ctr">
              <a:lnSpc>
                <a:spcPct val="100000"/>
              </a:lnSpc>
            </a:pPr>
            <a:r>
              <a:rPr b="0" lang="en-US" sz="3300" spc="-1" strike="noStrike">
                <a:solidFill>
                  <a:srgbClr val="7b9899"/>
                </a:solidFill>
                <a:latin typeface="Georgia"/>
              </a:rPr>
              <a:t>What does it look like?</a:t>
            </a:r>
            <a:endParaRPr b="0" lang="en-US" sz="3300" spc="-1" strike="noStrike">
              <a:solidFill>
                <a:srgbClr val="000000"/>
              </a:solidFill>
              <a:latin typeface="Georgia"/>
            </a:endParaRPr>
          </a:p>
        </p:txBody>
      </p:sp>
      <p:pic>
        <p:nvPicPr>
          <p:cNvPr id="126" name="Content Placeholder 3" descr=""/>
          <p:cNvPicPr/>
          <p:nvPr/>
        </p:nvPicPr>
        <p:blipFill>
          <a:blip r:embed="rId1"/>
          <a:stretch/>
        </p:blipFill>
        <p:spPr>
          <a:xfrm>
            <a:off x="914400" y="1905120"/>
            <a:ext cx="7314840" cy="3885840"/>
          </a:xfrm>
          <a:prstGeom prst="rect">
            <a:avLst/>
          </a:prstGeom>
          <a:ln>
            <a:noFill/>
          </a:ln>
        </p:spPr>
      </p:pic>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Civic</Template>
  <TotalTime>638</TotalTime>
  <Application>LibreOffice/6.0.6.2$Linux_X86_64 LibreOffice_project/00m0$Build-2</Application>
  <Words>868</Words>
  <Paragraphs>70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2012-11-28T05:41:41Z</dcterms:created>
  <dc:creator>Kendra</dc:creator>
  <dc:description/>
  <dc:language>en-US</dc:language>
  <cp:lastModifiedBy>Kendra</cp:lastModifiedBy>
  <dcterms:modified xsi:type="dcterms:W3CDTF">2012-11-28T16:20:35Z</dcterms:modified>
  <cp:revision>13</cp:revision>
  <dc:subject/>
  <dc:title>Thrombotic Thrombocytopenic Purpura (TTP)</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