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ppt/slideLayouts/slideLayout47.xml" ContentType="application/vnd.openxmlformats-officedocument.presentationml.slideLayout+xml"/>
  <Override PartName="/ppt/slideLayouts/slideLayout6.xml" ContentType="application/vnd.openxmlformats-officedocument.presentationml.slideLayout+xml"/>
  <Override PartName="/ppt/slideLayouts/slideLayout46.xml" ContentType="application/vnd.openxmlformats-officedocument.presentationml.slideLayout+xml"/>
  <Override PartName="/ppt/slideLayouts/slideLayout5.xml" ContentType="application/vnd.openxmlformats-officedocument.presentationml.slideLayout+xml"/>
  <Override PartName="/ppt/slideLayouts/slideLayout45.xml" ContentType="application/vnd.openxmlformats-officedocument.presentationml.slideLayout+xml"/>
  <Override PartName="/ppt/slideLayouts/slideLayout4.xml" ContentType="application/vnd.openxmlformats-officedocument.presentationml.slideLayout+xml"/>
  <Override PartName="/ppt/slideLayouts/slideLayout44.xml" ContentType="application/vnd.openxmlformats-officedocument.presentationml.slideLayout+xml"/>
  <Override PartName="/ppt/slideLayouts/slideLayout3.xml" ContentType="application/vnd.openxmlformats-officedocument.presentationml.slideLayout+xml"/>
  <Override PartName="/ppt/slideLayouts/slideLayout43.xml" ContentType="application/vnd.openxmlformats-officedocument.presentationml.slideLayout+xml"/>
  <Override PartName="/ppt/slideLayouts/slideLayout2.xml" ContentType="application/vnd.openxmlformats-officedocument.presentationml.slideLayout+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41.xml" ContentType="application/vnd.openxmlformats-officedocument.presentationml.slideLayout+xml"/>
  <Override PartName="/ppt/slideLayouts/slideLayout17.xml" ContentType="application/vnd.openxmlformats-officedocument.presentationml.slideLayout+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8.xml.rels" ContentType="application/vnd.openxmlformats-package.relationships+xml"/>
  <Override PartName="/ppt/slideLayouts/_rels/slideLayout26.xml.rels" ContentType="application/vnd.openxmlformats-package.relationships+xml"/>
  <Override PartName="/ppt/slideLayouts/_rels/slideLayout58.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16.xml.rels" ContentType="application/vnd.openxmlformats-package.relationships+xml"/>
  <Override PartName="/ppt/slideLayouts/_rels/slideLayout5.xml.rels" ContentType="application/vnd.openxmlformats-package.relationships+xml"/>
  <Override PartName="/ppt/slideLayouts/_rels/slideLayout50.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60.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51.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46.xml.rels" ContentType="application/vnd.openxmlformats-package.relationships+xml"/>
  <Override PartName="/ppt/slideLayouts/_rels/slideLayout57.xml.rels" ContentType="application/vnd.openxmlformats-package.relationships+xml"/>
  <Override PartName="/ppt/slideLayouts/_rels/slideLayout47.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44.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33.xml.rels" ContentType="application/vnd.openxmlformats-package.relationships+xml"/>
  <Override PartName="/ppt/slideLayouts/_rels/slideLayout43.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2.xml.rels" ContentType="application/vnd.openxmlformats-package.relationships+xml"/>
  <Override PartName="/ppt/slideLayouts/_rels/slideLayout52.xml.rels" ContentType="application/vnd.openxmlformats-package.relationships+xml"/>
  <Override PartName="/ppt/slideLayouts/_rels/slideLayout7.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23.xml.rels" ContentType="application/vnd.openxmlformats-package.relationships+xml"/>
  <Override PartName="/ppt/slideLayouts/_rels/slideLayout48.xml.rels" ContentType="application/vnd.openxmlformats-package.relationships+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49.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31.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slideLayout50.xml" ContentType="application/vnd.openxmlformats-officedocument.presentationml.slideLayout+xml"/>
  <Override PartName="/ppt/slideLayouts/slideLayout19.xml" ContentType="application/vnd.openxmlformats-officedocument.presentationml.slideLayout+xml"/>
  <Override PartName="/ppt/slideLayouts/slideLayout52.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48.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23.xml" ContentType="application/vnd.openxmlformats-officedocument.presentationml.slideLayout+xml"/>
  <Override PartName="/ppt/slideLayouts/slideLayout57.xml" ContentType="application/vnd.openxmlformats-officedocument.presentationml.slideLayout+xml"/>
  <Override PartName="/ppt/slideLayouts/slideLayout60.xml" ContentType="application/vnd.openxmlformats-officedocument.presentationml.slideLayout+xml"/>
  <Override PartName="/ppt/slideLayouts/slideLayout27.xml" ContentType="application/vnd.openxmlformats-officedocument.presentationml.slideLayout+xml"/>
  <Override PartName="/ppt/slideLayouts/slideLayout54.xml" ContentType="application/vnd.openxmlformats-officedocument.presentationml.slideLayout+xml"/>
  <Override PartName="/ppt/slideLayouts/slideLayout59.xml" ContentType="application/vnd.openxmlformats-officedocument.presentationml.slideLayout+xml"/>
  <Override PartName="/ppt/slideLayouts/slideLayout55.xml" ContentType="application/vnd.openxmlformats-officedocument.presentationml.slideLayout+xml"/>
  <Override PartName="/ppt/slideLayouts/slideLayout53.xml" ContentType="application/vnd.openxmlformats-officedocument.presentationml.slideLayout+xml"/>
  <Override PartName="/ppt/slideLayouts/slideLayout51.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_rels/presentation.xml.rels" ContentType="application/vnd.openxmlformats-package.relationships+xml"/>
  <Override PartName="/ppt/media/image11.wmf" ContentType="image/x-wmf"/>
  <Override PartName="/ppt/media/image10.wmf" ContentType="image/x-wmf"/>
  <Override PartName="/ppt/media/image9.png" ContentType="image/png"/>
  <Override PartName="/ppt/media/image13.jpeg" ContentType="image/jpeg"/>
  <Override PartName="/ppt/media/image8.png" ContentType="image/png"/>
  <Override PartName="/ppt/media/image6.png" ContentType="image/png"/>
  <Override PartName="/ppt/media/image4.jpeg" ContentType="image/jpeg"/>
  <Override PartName="/ppt/media/image2.png" ContentType="image/png"/>
  <Override PartName="/ppt/media/image15.png" ContentType="image/png"/>
  <Override PartName="/ppt/media/image16.png" ContentType="image/png"/>
  <Override PartName="/ppt/media/image17.wmf" ContentType="image/x-wmf"/>
  <Override PartName="/ppt/media/image5.jpeg" ContentType="image/jpeg"/>
  <Override PartName="/ppt/media/image14.jpeg" ContentType="image/jpeg"/>
  <Override PartName="/ppt/media/image18.wmf" ContentType="image/x-wmf"/>
  <Override PartName="/ppt/media/image19.jpeg" ContentType="image/jpeg"/>
  <Override PartName="/ppt/media/image1.png" ContentType="image/png"/>
  <Override PartName="/ppt/media/image12.png" ContentType="image/png"/>
  <Override PartName="/ppt/media/image7.png" ContentType="image/png"/>
  <Override PartName="/ppt/media/image3.png" ContentType="image/png"/>
  <Override PartName="/ppt/notesSlides/_rels/notesSlide8.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15.xml.rels" ContentType="application/vnd.openxmlformats-package.relationships+xml"/>
  <Override PartName="/ppt/notesSlides/_rels/notesSlide19.xml.rels" ContentType="application/vnd.openxmlformats-package.relationships+xml"/>
  <Override PartName="/ppt/notesSlides/_rels/notesSlide1.xml.rels" ContentType="application/vnd.openxmlformats-package.relationships+xml"/>
  <Override PartName="/ppt/notesSlides/_rels/notesSlide13.xml.rels" ContentType="application/vnd.openxmlformats-package.relationships+xml"/>
  <Override PartName="/ppt/notesSlides/_rels/notesSlide27.xml.rels" ContentType="application/vnd.openxmlformats-package.relationships+xml"/>
  <Override PartName="/ppt/notesSlides/_rels/notesSlide12.xml.rels" ContentType="application/vnd.openxmlformats-package.relationships+xml"/>
  <Override PartName="/ppt/notesSlides/_rels/notesSlide11.xml.rels" ContentType="application/vnd.openxmlformats-package.relationships+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19.xml" ContentType="application/vnd.openxmlformats-officedocument.presentationml.notesSlide+xml"/>
  <Override PartName="/ppt/notesSlides/notesSlide11.xml" ContentType="application/vnd.openxmlformats-officedocument.presentationml.notesSlide+xml"/>
  <Override PartName="/ppt/notesSlides/notesSlide22.xml" ContentType="application/vnd.openxmlformats-officedocument.presentationml.notesSlide+xml"/>
  <Override PartName="/ppt/notesSlides/notesSlide27.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8.xml" ContentType="application/vnd.openxmlformats-officedocument.presentationml.notesSlide+xml"/>
  <Override PartName="/ppt/slides/_rels/slide13.xml.rels" ContentType="application/vnd.openxmlformats-package.relationships+xml"/>
  <Override PartName="/ppt/slides/_rels/slide5.xml.rels" ContentType="application/vnd.openxmlformats-package.relationships+xml"/>
  <Override PartName="/ppt/slides/_rels/slide27.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26.xml.rels" ContentType="application/vnd.openxmlformats-package.relationships+xml"/>
  <Override PartName="/ppt/slides/_rels/slide18.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16.xml.rels" ContentType="application/vnd.openxmlformats-package.relationships+xml"/>
  <Override PartName="/ppt/slides/_rels/slide8.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20.xml.rels" ContentType="application/vnd.openxmlformats-package.relationships+xml"/>
  <Override PartName="/ppt/slides/_rels/slide7.xml.rels" ContentType="application/vnd.openxmlformats-package.relationships+xml"/>
  <Override PartName="/ppt/slides/_rels/slide21.xml.rels" ContentType="application/vnd.openxmlformats-package.relationships+xml"/>
  <Override PartName="/ppt/slides/_rels/slide28.xml.rels" ContentType="application/vnd.openxmlformats-package.relationships+xml"/>
  <Override PartName="/ppt/slides/_rels/slide6.xml.rels" ContentType="application/vnd.openxmlformats-package.relationships+xml"/>
  <Override PartName="/ppt/slides/_rels/slide19.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28.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5.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5.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customXml/_rels/item1.xml.rels" ContentType="application/vnd.openxmlformats-package.relationships+xml"/>
  <Override PartName="/customXml/itemProps1.xml" ContentType="application/vnd.openxmlformats-officedocument.customXmlProperties+xml"/>
  <Override PartName="/customXml/item1.xml" ContentType="application/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3587"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nl-NL" sz="1800" spc="-1" strike="noStrike">
                <a:solidFill>
                  <a:srgbClr val="000000"/>
                </a:solidFill>
                <a:latin typeface="Georgia"/>
              </a:rPr>
              <a:t>Click to move the slide</a:t>
            </a:r>
            <a:endParaRPr b="0" lang="nl-NL" sz="1800" spc="-1" strike="noStrike">
              <a:solidFill>
                <a:srgbClr val="000000"/>
              </a:solidFill>
              <a:latin typeface="Georgia"/>
            </a:endParaRPr>
          </a:p>
        </p:txBody>
      </p:sp>
      <p:sp>
        <p:nvSpPr>
          <p:cNvPr id="228" name="PlaceHolder 2"/>
          <p:cNvSpPr>
            <a:spLocks noGrp="1"/>
          </p:cNvSpPr>
          <p:nvPr>
            <p:ph type="body"/>
          </p:nvPr>
        </p:nvSpPr>
        <p:spPr>
          <a:xfrm>
            <a:off x="756000" y="5078520"/>
            <a:ext cx="6047640" cy="481104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229" name="PlaceHolder 3"/>
          <p:cNvSpPr>
            <a:spLocks noGrp="1"/>
          </p:cNvSpPr>
          <p:nvPr>
            <p:ph type="hdr"/>
          </p:nvPr>
        </p:nvSpPr>
        <p:spPr>
          <a:xfrm>
            <a:off x="0" y="0"/>
            <a:ext cx="3280680" cy="53424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230" name="PlaceHolder 4"/>
          <p:cNvSpPr>
            <a:spLocks noGrp="1"/>
          </p:cNvSpPr>
          <p:nvPr>
            <p:ph type="dt"/>
          </p:nvPr>
        </p:nvSpPr>
        <p:spPr>
          <a:xfrm>
            <a:off x="4278960" y="0"/>
            <a:ext cx="3280680" cy="53424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231" name="PlaceHolder 5"/>
          <p:cNvSpPr>
            <a:spLocks noGrp="1"/>
          </p:cNvSpPr>
          <p:nvPr>
            <p:ph type="ftr"/>
          </p:nvPr>
        </p:nvSpPr>
        <p:spPr>
          <a:xfrm>
            <a:off x="0" y="10157400"/>
            <a:ext cx="3280680" cy="53424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232"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675AF9CD-3197-426D-AD81-94E01A339D15}"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PlaceHolder 1"/>
          <p:cNvSpPr>
            <a:spLocks noGrp="1"/>
          </p:cNvSpPr>
          <p:nvPr>
            <p:ph type="sldImg"/>
          </p:nvPr>
        </p:nvSpPr>
        <p:spPr>
          <a:xfrm>
            <a:off x="380880" y="685800"/>
            <a:ext cx="6095520" cy="3428640"/>
          </a:xfrm>
          <a:prstGeom prst="rect">
            <a:avLst/>
          </a:prstGeom>
        </p:spPr>
      </p:sp>
      <p:sp>
        <p:nvSpPr>
          <p:cNvPr id="311" name="PlaceHolder 2"/>
          <p:cNvSpPr>
            <a:spLocks noGrp="1"/>
          </p:cNvSpPr>
          <p:nvPr>
            <p:ph type="body"/>
          </p:nvPr>
        </p:nvSpPr>
        <p:spPr>
          <a:xfrm>
            <a:off x="685800" y="4343400"/>
            <a:ext cx="5486040" cy="4114440"/>
          </a:xfrm>
          <a:prstGeom prst="rect">
            <a:avLst/>
          </a:prstGeom>
        </p:spPr>
        <p:txBody>
          <a:bodyPr>
            <a:noAutofit/>
          </a:bodyPr>
          <a:p>
            <a:endParaRPr b="0" lang="en-US" sz="2000" spc="-1" strike="noStrike">
              <a:latin typeface="Arial"/>
            </a:endParaRPr>
          </a:p>
        </p:txBody>
      </p:sp>
      <p:sp>
        <p:nvSpPr>
          <p:cNvPr id="312" name="TextShape 3"/>
          <p:cNvSpPr txBox="1"/>
          <p:nvPr/>
        </p:nvSpPr>
        <p:spPr>
          <a:xfrm>
            <a:off x="3884760" y="8685360"/>
            <a:ext cx="2971440" cy="456840"/>
          </a:xfrm>
          <a:prstGeom prst="rect">
            <a:avLst/>
          </a:prstGeom>
          <a:noFill/>
          <a:ln>
            <a:noFill/>
          </a:ln>
        </p:spPr>
        <p:txBody>
          <a:bodyPr anchor="b">
            <a:noAutofit/>
          </a:bodyPr>
          <a:p>
            <a:pPr algn="r">
              <a:lnSpc>
                <a:spcPct val="100000"/>
              </a:lnSpc>
            </a:pPr>
            <a:fld id="{9D3FE192-3DFE-43D4-986A-A1928E2E58AE}"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PlaceHolder 1"/>
          <p:cNvSpPr>
            <a:spLocks noGrp="1"/>
          </p:cNvSpPr>
          <p:nvPr>
            <p:ph type="sldImg"/>
          </p:nvPr>
        </p:nvSpPr>
        <p:spPr>
          <a:xfrm>
            <a:off x="380880" y="685800"/>
            <a:ext cx="6095520" cy="3428640"/>
          </a:xfrm>
          <a:prstGeom prst="rect">
            <a:avLst/>
          </a:prstGeom>
        </p:spPr>
      </p:sp>
      <p:sp>
        <p:nvSpPr>
          <p:cNvPr id="317"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en-US" sz="2000" spc="-1" strike="noStrike">
                <a:latin typeface="Arial"/>
              </a:rPr>
              <a:t>Interessant: bij snel delende CLL cellen ander mechanische voor repareren DNA breuken dan bij langzaam delende cellen. Snel delende cellen daarom minder mutaties in IGHV gen dan langzaam delende cellen. </a:t>
            </a:r>
            <a:endParaRPr b="0" lang="en-US" sz="2000" spc="-1" strike="noStrike">
              <a:latin typeface="Arial"/>
            </a:endParaRPr>
          </a:p>
        </p:txBody>
      </p:sp>
      <p:sp>
        <p:nvSpPr>
          <p:cNvPr id="318" name="TextShape 3"/>
          <p:cNvSpPr txBox="1"/>
          <p:nvPr/>
        </p:nvSpPr>
        <p:spPr>
          <a:xfrm>
            <a:off x="3884760" y="8685360"/>
            <a:ext cx="2971440" cy="456840"/>
          </a:xfrm>
          <a:prstGeom prst="rect">
            <a:avLst/>
          </a:prstGeom>
          <a:noFill/>
          <a:ln>
            <a:noFill/>
          </a:ln>
        </p:spPr>
        <p:txBody>
          <a:bodyPr anchor="b">
            <a:noAutofit/>
          </a:bodyPr>
          <a:p>
            <a:pPr algn="r">
              <a:lnSpc>
                <a:spcPct val="100000"/>
              </a:lnSpc>
            </a:pPr>
            <a:fld id="{09B3EAE7-E173-485B-9DB8-E81AC86301A2}"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PlaceHolder 1"/>
          <p:cNvSpPr>
            <a:spLocks noGrp="1"/>
          </p:cNvSpPr>
          <p:nvPr>
            <p:ph type="sldImg"/>
          </p:nvPr>
        </p:nvSpPr>
        <p:spPr>
          <a:xfrm>
            <a:off x="380880" y="685800"/>
            <a:ext cx="6095520" cy="3428640"/>
          </a:xfrm>
          <a:prstGeom prst="rect">
            <a:avLst/>
          </a:prstGeom>
        </p:spPr>
      </p:sp>
      <p:sp>
        <p:nvSpPr>
          <p:cNvPr id="320"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en-US" sz="2000" spc="-1" strike="noStrike">
                <a:latin typeface="Arial"/>
              </a:rPr>
              <a:t>Vergelijken het IGVH gen van een somatisch cel en die van een chronische lymfatische leukemie cel</a:t>
            </a:r>
            <a:endParaRPr b="0" lang="en-US" sz="2000" spc="-1" strike="noStrike">
              <a:latin typeface="Arial"/>
            </a:endParaRPr>
          </a:p>
          <a:p>
            <a:pPr marL="216000" indent="-216000">
              <a:lnSpc>
                <a:spcPct val="100000"/>
              </a:lnSpc>
            </a:pPr>
            <a:r>
              <a:rPr b="0" lang="en-US" sz="2000" spc="-1" strike="noStrike">
                <a:latin typeface="Arial"/>
              </a:rPr>
              <a:t>Als &gt; 98% hetzelfde dan ongemuteerd; als &lt; 98% hetzelfde dan gemuteerd </a:t>
            </a:r>
            <a:endParaRPr b="0" lang="en-US" sz="2000" spc="-1" strike="noStrike">
              <a:latin typeface="Arial"/>
            </a:endParaRPr>
          </a:p>
        </p:txBody>
      </p:sp>
      <p:sp>
        <p:nvSpPr>
          <p:cNvPr id="321" name="TextShape 3"/>
          <p:cNvSpPr txBox="1"/>
          <p:nvPr/>
        </p:nvSpPr>
        <p:spPr>
          <a:xfrm>
            <a:off x="3884760" y="8685360"/>
            <a:ext cx="2971440" cy="456840"/>
          </a:xfrm>
          <a:prstGeom prst="rect">
            <a:avLst/>
          </a:prstGeom>
          <a:noFill/>
          <a:ln>
            <a:noFill/>
          </a:ln>
        </p:spPr>
        <p:txBody>
          <a:bodyPr anchor="b">
            <a:noAutofit/>
          </a:bodyPr>
          <a:p>
            <a:pPr algn="r">
              <a:lnSpc>
                <a:spcPct val="100000"/>
              </a:lnSpc>
            </a:pPr>
            <a:fld id="{A60B3153-D69B-4A38-99BF-72F401477995}"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PlaceHolder 1"/>
          <p:cNvSpPr>
            <a:spLocks noGrp="1"/>
          </p:cNvSpPr>
          <p:nvPr>
            <p:ph type="sldImg"/>
          </p:nvPr>
        </p:nvSpPr>
        <p:spPr>
          <a:xfrm>
            <a:off x="380880" y="685800"/>
            <a:ext cx="6095520" cy="3428640"/>
          </a:xfrm>
          <a:prstGeom prst="rect">
            <a:avLst/>
          </a:prstGeom>
        </p:spPr>
      </p:sp>
      <p:sp>
        <p:nvSpPr>
          <p:cNvPr id="323" name="PlaceHolder 2"/>
          <p:cNvSpPr>
            <a:spLocks noGrp="1"/>
          </p:cNvSpPr>
          <p:nvPr>
            <p:ph type="body"/>
          </p:nvPr>
        </p:nvSpPr>
        <p:spPr>
          <a:xfrm>
            <a:off x="685800" y="4343400"/>
            <a:ext cx="5486040" cy="4114440"/>
          </a:xfrm>
          <a:prstGeom prst="rect">
            <a:avLst/>
          </a:prstGeom>
        </p:spPr>
        <p:txBody>
          <a:bodyPr>
            <a:noAutofit/>
          </a:bodyPr>
          <a:p>
            <a:endParaRPr b="0" lang="en-US" sz="2000" spc="-1" strike="noStrike">
              <a:latin typeface="Arial"/>
            </a:endParaRPr>
          </a:p>
        </p:txBody>
      </p:sp>
      <p:sp>
        <p:nvSpPr>
          <p:cNvPr id="324" name="TextShape 3"/>
          <p:cNvSpPr txBox="1"/>
          <p:nvPr/>
        </p:nvSpPr>
        <p:spPr>
          <a:xfrm>
            <a:off x="3884760" y="8685360"/>
            <a:ext cx="2971440" cy="456840"/>
          </a:xfrm>
          <a:prstGeom prst="rect">
            <a:avLst/>
          </a:prstGeom>
          <a:noFill/>
          <a:ln>
            <a:noFill/>
          </a:ln>
        </p:spPr>
        <p:txBody>
          <a:bodyPr anchor="b">
            <a:noAutofit/>
          </a:bodyPr>
          <a:p>
            <a:pPr algn="r">
              <a:lnSpc>
                <a:spcPct val="100000"/>
              </a:lnSpc>
            </a:pPr>
            <a:fld id="{B6CF218A-5C36-43EE-A6AB-C26501EB682F}"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PlaceHolder 1"/>
          <p:cNvSpPr>
            <a:spLocks noGrp="1"/>
          </p:cNvSpPr>
          <p:nvPr>
            <p:ph type="sldImg"/>
          </p:nvPr>
        </p:nvSpPr>
        <p:spPr>
          <a:xfrm>
            <a:off x="380880" y="685800"/>
            <a:ext cx="6095520" cy="3428640"/>
          </a:xfrm>
          <a:prstGeom prst="rect">
            <a:avLst/>
          </a:prstGeom>
        </p:spPr>
      </p:sp>
      <p:sp>
        <p:nvSpPr>
          <p:cNvPr id="326" name="PlaceHolder 2"/>
          <p:cNvSpPr>
            <a:spLocks noGrp="1"/>
          </p:cNvSpPr>
          <p:nvPr>
            <p:ph type="body"/>
          </p:nvPr>
        </p:nvSpPr>
        <p:spPr>
          <a:xfrm>
            <a:off x="685800" y="4343400"/>
            <a:ext cx="5486040" cy="4114440"/>
          </a:xfrm>
          <a:prstGeom prst="rect">
            <a:avLst/>
          </a:prstGeom>
        </p:spPr>
        <p:txBody>
          <a:bodyPr>
            <a:noAutofit/>
          </a:bodyPr>
          <a:p>
            <a:endParaRPr b="0" lang="en-US" sz="2000" spc="-1" strike="noStrike">
              <a:latin typeface="Arial"/>
            </a:endParaRPr>
          </a:p>
        </p:txBody>
      </p:sp>
      <p:sp>
        <p:nvSpPr>
          <p:cNvPr id="327" name="TextShape 3"/>
          <p:cNvSpPr txBox="1"/>
          <p:nvPr/>
        </p:nvSpPr>
        <p:spPr>
          <a:xfrm>
            <a:off x="3884760" y="8685360"/>
            <a:ext cx="2971440" cy="456840"/>
          </a:xfrm>
          <a:prstGeom prst="rect">
            <a:avLst/>
          </a:prstGeom>
          <a:noFill/>
          <a:ln>
            <a:noFill/>
          </a:ln>
        </p:spPr>
        <p:txBody>
          <a:bodyPr anchor="b">
            <a:noAutofit/>
          </a:bodyPr>
          <a:p>
            <a:pPr algn="r">
              <a:lnSpc>
                <a:spcPct val="100000"/>
              </a:lnSpc>
            </a:pPr>
            <a:fld id="{9AB2246A-A42B-45E5-AFC8-CB4B319727BC}"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PlaceHolder 1"/>
          <p:cNvSpPr>
            <a:spLocks noGrp="1"/>
          </p:cNvSpPr>
          <p:nvPr>
            <p:ph type="sldImg"/>
          </p:nvPr>
        </p:nvSpPr>
        <p:spPr>
          <a:xfrm>
            <a:off x="380880" y="685800"/>
            <a:ext cx="6095520" cy="3428640"/>
          </a:xfrm>
          <a:prstGeom prst="rect">
            <a:avLst/>
          </a:prstGeom>
        </p:spPr>
      </p:sp>
      <p:sp>
        <p:nvSpPr>
          <p:cNvPr id="329"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en-US" sz="2000" spc="-1" strike="noStrike">
                <a:latin typeface="Arial"/>
              </a:rPr>
              <a:t>NB 50% vd gemuteerden was MRD negatief, </a:t>
            </a:r>
            <a:endParaRPr b="0" lang="en-US" sz="2000" spc="-1" strike="noStrike">
              <a:latin typeface="Arial"/>
            </a:endParaRPr>
          </a:p>
        </p:txBody>
      </p:sp>
      <p:sp>
        <p:nvSpPr>
          <p:cNvPr id="330" name="TextShape 3"/>
          <p:cNvSpPr txBox="1"/>
          <p:nvPr/>
        </p:nvSpPr>
        <p:spPr>
          <a:xfrm>
            <a:off x="3884760" y="8685360"/>
            <a:ext cx="2971440" cy="456840"/>
          </a:xfrm>
          <a:prstGeom prst="rect">
            <a:avLst/>
          </a:prstGeom>
          <a:noFill/>
          <a:ln>
            <a:noFill/>
          </a:ln>
        </p:spPr>
        <p:txBody>
          <a:bodyPr anchor="b">
            <a:noAutofit/>
          </a:bodyPr>
          <a:p>
            <a:pPr algn="r">
              <a:lnSpc>
                <a:spcPct val="100000"/>
              </a:lnSpc>
            </a:pPr>
            <a:fld id="{37EC179B-A335-4D07-BB54-050DDEB3D114}"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PlaceHolder 1"/>
          <p:cNvSpPr>
            <a:spLocks noGrp="1"/>
          </p:cNvSpPr>
          <p:nvPr>
            <p:ph type="sldImg"/>
          </p:nvPr>
        </p:nvSpPr>
        <p:spPr>
          <a:xfrm>
            <a:off x="380880" y="685800"/>
            <a:ext cx="6095520" cy="3428640"/>
          </a:xfrm>
          <a:prstGeom prst="rect">
            <a:avLst/>
          </a:prstGeom>
        </p:spPr>
      </p:sp>
      <p:sp>
        <p:nvSpPr>
          <p:cNvPr id="332"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1" lang="en-US" sz="2000" spc="-1" strike="noStrike">
                <a:latin typeface="Arial"/>
                <a:ea typeface="ＭＳ Ｐゴシック"/>
              </a:rPr>
              <a:t>Figure </a:t>
            </a:r>
            <a:r>
              <a:rPr b="1" lang="en-US" sz="1300" spc="-1" strike="noStrike">
                <a:latin typeface="Arial"/>
                <a:ea typeface="ＭＳ Ｐゴシック"/>
              </a:rPr>
              <a:t>Legend</a:t>
            </a:r>
            <a:r>
              <a:rPr b="1" lang="en-US" sz="2000" spc="-1" strike="noStrike">
                <a:latin typeface="Arial"/>
                <a:ea typeface="ＭＳ Ｐゴシック"/>
              </a:rPr>
              <a:t>:</a:t>
            </a:r>
            <a:endParaRPr b="0" lang="en-US" sz="2000" spc="-1" strike="noStrike">
              <a:latin typeface="Arial"/>
            </a:endParaRPr>
          </a:p>
          <a:p>
            <a:pPr marL="216000" indent="-216000">
              <a:lnSpc>
                <a:spcPct val="100000"/>
              </a:lnSpc>
            </a:pPr>
            <a:r>
              <a:rPr b="0" lang="en-US" sz="2000" spc="-1" strike="noStrike">
                <a:latin typeface="Arial"/>
                <a:ea typeface="ＭＳ Ｐゴシック"/>
              </a:rPr>
              <a:t>PFS: individual patient data estimation. </a:t>
            </a:r>
            <a:endParaRPr b="0" lang="en-US" sz="2000" spc="-1" strike="noStrike">
              <a:latin typeface="Arial"/>
            </a:endParaRPr>
          </a:p>
          <a:p>
            <a:pPr marL="228600" indent="-228240">
              <a:lnSpc>
                <a:spcPct val="100000"/>
              </a:lnSpc>
              <a:buClr>
                <a:srgbClr val="000000"/>
              </a:buClr>
              <a:buFont typeface="StarSymbol"/>
              <a:buAutoNum type="alphaUcParenR"/>
            </a:pPr>
            <a:r>
              <a:rPr b="0" lang="en-US" sz="2000" spc="-1" strike="noStrike">
                <a:latin typeface="Arial"/>
                <a:ea typeface="ＭＳ Ｐゴシック"/>
              </a:rPr>
              <a:t>PFS comparing FCR to non-FCR regimens. </a:t>
            </a:r>
            <a:endParaRPr b="0" lang="en-US" sz="2000" spc="-1" strike="noStrike">
              <a:latin typeface="Arial"/>
            </a:endParaRPr>
          </a:p>
          <a:p>
            <a:pPr marL="228600" indent="-228240">
              <a:lnSpc>
                <a:spcPct val="100000"/>
              </a:lnSpc>
              <a:buClr>
                <a:srgbClr val="000000"/>
              </a:buClr>
              <a:buFont typeface="StarSymbol"/>
              <a:buAutoNum type="alphaUcParenR"/>
            </a:pPr>
            <a:r>
              <a:rPr b="0" lang="en-US" sz="2000" spc="-1" strike="noStrike">
                <a:latin typeface="Arial"/>
                <a:ea typeface="ＭＳ Ｐゴシック"/>
              </a:rPr>
              <a:t>PFS for FCR vs combined comparator. </a:t>
            </a:r>
            <a:endParaRPr b="0" lang="en-US" sz="2000" spc="-1" strike="noStrike">
              <a:latin typeface="Arial"/>
            </a:endParaRPr>
          </a:p>
          <a:p>
            <a:pPr marL="228600" indent="-228240">
              <a:lnSpc>
                <a:spcPct val="100000"/>
              </a:lnSpc>
              <a:buClr>
                <a:srgbClr val="000000"/>
              </a:buClr>
              <a:buFont typeface="StarSymbol"/>
              <a:buAutoNum type="alphaUcParenR"/>
            </a:pPr>
            <a:r>
              <a:rPr b="0" lang="en-US" sz="2000" spc="-1" strike="noStrike">
                <a:latin typeface="Arial"/>
                <a:ea typeface="ＭＳ Ｐゴシック"/>
              </a:rPr>
              <a:t>PFS for FCR vs non-FCR regimens, by IGHV mutational status. </a:t>
            </a:r>
            <a:endParaRPr b="0" lang="en-US" sz="2000" spc="-1" strike="noStrike">
              <a:latin typeface="Arial"/>
            </a:endParaRPr>
          </a:p>
          <a:p>
            <a:pPr marL="228600" indent="-228240">
              <a:lnSpc>
                <a:spcPct val="100000"/>
              </a:lnSpc>
              <a:buClr>
                <a:srgbClr val="000000"/>
              </a:buClr>
              <a:buFont typeface="StarSymbol"/>
              <a:buAutoNum type="alphaUcParenR"/>
            </a:pPr>
            <a:r>
              <a:rPr b="0" lang="en-US" sz="2000" spc="-1" strike="noStrike">
                <a:latin typeface="Arial"/>
                <a:ea typeface="ＭＳ Ｐゴシック"/>
              </a:rPr>
              <a:t>PFS for FCR vs combined comparator, by IGHV mutational status</a:t>
            </a:r>
            <a:endParaRPr b="0" lang="en-US" sz="2000" spc="-1" strike="noStrike">
              <a:latin typeface="Arial"/>
            </a:endParaRPr>
          </a:p>
        </p:txBody>
      </p:sp>
      <p:sp>
        <p:nvSpPr>
          <p:cNvPr id="333" name="TextShape 3"/>
          <p:cNvSpPr txBox="1"/>
          <p:nvPr/>
        </p:nvSpPr>
        <p:spPr>
          <a:xfrm>
            <a:off x="3884760" y="8685360"/>
            <a:ext cx="2971440" cy="456840"/>
          </a:xfrm>
          <a:prstGeom prst="rect">
            <a:avLst/>
          </a:prstGeom>
          <a:noFill/>
          <a:ln>
            <a:noFill/>
          </a:ln>
        </p:spPr>
        <p:txBody>
          <a:bodyPr anchor="b">
            <a:noAutofit/>
          </a:bodyPr>
          <a:p>
            <a:pPr algn="r">
              <a:lnSpc>
                <a:spcPct val="100000"/>
              </a:lnSpc>
            </a:pPr>
            <a:fld id="{270A956B-4A4A-4396-A368-3CA8156AF1B4}" type="slidenum">
              <a:rPr b="0" lang="en-US" sz="1200" spc="-1" strike="noStrike">
                <a:latin typeface="Arial"/>
                <a:ea typeface="ＭＳ Ｐゴシック"/>
              </a:rPr>
              <a:t>&lt;number&gt;</a:t>
            </a:fld>
            <a:endParaRPr b="0" lang="en-US" sz="1200" spc="-1" strike="noStrike">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4" name="PlaceHolder 1"/>
          <p:cNvSpPr>
            <a:spLocks noGrp="1"/>
          </p:cNvSpPr>
          <p:nvPr>
            <p:ph type="sldImg"/>
          </p:nvPr>
        </p:nvSpPr>
        <p:spPr>
          <a:xfrm>
            <a:off x="380880" y="685800"/>
            <a:ext cx="6095520" cy="3428640"/>
          </a:xfrm>
          <a:prstGeom prst="rect">
            <a:avLst/>
          </a:prstGeom>
        </p:spPr>
      </p:sp>
      <p:sp>
        <p:nvSpPr>
          <p:cNvPr id="335"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en-US" sz="2000" spc="-1" strike="noStrike">
                <a:latin typeface="Arial"/>
              </a:rPr>
              <a:t>CLL8 studie, FC vs R-FC (RITUXIMAB, FLUDARABINE, CYCLOFOSFAMIDE) </a:t>
            </a:r>
            <a:endParaRPr b="0" lang="en-US" sz="2000" spc="-1" strike="noStrike">
              <a:latin typeface="Arial"/>
            </a:endParaRPr>
          </a:p>
        </p:txBody>
      </p:sp>
      <p:sp>
        <p:nvSpPr>
          <p:cNvPr id="336" name="TextShape 3"/>
          <p:cNvSpPr txBox="1"/>
          <p:nvPr/>
        </p:nvSpPr>
        <p:spPr>
          <a:xfrm>
            <a:off x="3884760" y="8685360"/>
            <a:ext cx="2971440" cy="456840"/>
          </a:xfrm>
          <a:prstGeom prst="rect">
            <a:avLst/>
          </a:prstGeom>
          <a:noFill/>
          <a:ln>
            <a:noFill/>
          </a:ln>
        </p:spPr>
        <p:txBody>
          <a:bodyPr anchor="b">
            <a:noAutofit/>
          </a:bodyPr>
          <a:p>
            <a:pPr algn="r">
              <a:lnSpc>
                <a:spcPct val="100000"/>
              </a:lnSpc>
            </a:pPr>
            <a:fld id="{8C3341E5-5C86-4405-B9B0-52D0030257B0}"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PlaceHolder 1"/>
          <p:cNvSpPr>
            <a:spLocks noGrp="1"/>
          </p:cNvSpPr>
          <p:nvPr>
            <p:ph type="sldImg"/>
          </p:nvPr>
        </p:nvSpPr>
        <p:spPr>
          <a:xfrm>
            <a:off x="380880" y="685800"/>
            <a:ext cx="6095520" cy="3428640"/>
          </a:xfrm>
          <a:prstGeom prst="rect">
            <a:avLst/>
          </a:prstGeom>
        </p:spPr>
      </p:sp>
      <p:sp>
        <p:nvSpPr>
          <p:cNvPr id="338"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en-US" sz="2000" spc="-1" strike="noStrike">
                <a:latin typeface="Arial"/>
              </a:rPr>
              <a:t>Zelfde curves in controle cohorten </a:t>
            </a:r>
            <a:endParaRPr b="0" lang="en-US" sz="2000" spc="-1" strike="noStrike">
              <a:latin typeface="Arial"/>
            </a:endParaRPr>
          </a:p>
        </p:txBody>
      </p:sp>
      <p:sp>
        <p:nvSpPr>
          <p:cNvPr id="339" name="TextShape 3"/>
          <p:cNvSpPr txBox="1"/>
          <p:nvPr/>
        </p:nvSpPr>
        <p:spPr>
          <a:xfrm>
            <a:off x="3884760" y="8685360"/>
            <a:ext cx="2971440" cy="456840"/>
          </a:xfrm>
          <a:prstGeom prst="rect">
            <a:avLst/>
          </a:prstGeom>
          <a:noFill/>
          <a:ln>
            <a:noFill/>
          </a:ln>
        </p:spPr>
        <p:txBody>
          <a:bodyPr anchor="b">
            <a:noAutofit/>
          </a:bodyPr>
          <a:p>
            <a:pPr algn="r">
              <a:lnSpc>
                <a:spcPct val="100000"/>
              </a:lnSpc>
            </a:pPr>
            <a:fld id="{F5A38161-64CF-4EEC-AF47-F7750F051082}"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PlaceHolder 1"/>
          <p:cNvSpPr>
            <a:spLocks noGrp="1"/>
          </p:cNvSpPr>
          <p:nvPr>
            <p:ph type="sldImg"/>
          </p:nvPr>
        </p:nvSpPr>
        <p:spPr>
          <a:xfrm>
            <a:off x="380880" y="685800"/>
            <a:ext cx="6095520" cy="3428640"/>
          </a:xfrm>
          <a:prstGeom prst="rect">
            <a:avLst/>
          </a:prstGeom>
        </p:spPr>
      </p:sp>
      <p:sp>
        <p:nvSpPr>
          <p:cNvPr id="314"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en-US" sz="1200" spc="-1" strike="noStrike">
                <a:solidFill>
                  <a:srgbClr val="000000"/>
                </a:solidFill>
                <a:latin typeface="+mn-lt"/>
                <a:ea typeface="+mn-ea"/>
              </a:rPr>
              <a:t>For human κ light chains, there are approximately 40 functional V</a:t>
            </a:r>
            <a:r>
              <a:rPr b="0" lang="en-US" sz="1200" spc="-1" strike="noStrike" baseline="-25000">
                <a:solidFill>
                  <a:srgbClr val="000000"/>
                </a:solidFill>
                <a:latin typeface="+mn-lt"/>
                <a:ea typeface="+mn-ea"/>
              </a:rPr>
              <a:t>κ</a:t>
            </a:r>
            <a:r>
              <a:rPr b="0" lang="en-US" sz="1200" spc="-1" strike="noStrike">
                <a:solidFill>
                  <a:srgbClr val="000000"/>
                </a:solidFill>
                <a:latin typeface="+mn-lt"/>
                <a:ea typeface="+mn-ea"/>
              </a:rPr>
              <a:t> gene segments and five J</a:t>
            </a:r>
            <a:r>
              <a:rPr b="0" lang="en-US" sz="1200" spc="-1" strike="noStrike" baseline="-25000">
                <a:solidFill>
                  <a:srgbClr val="000000"/>
                </a:solidFill>
                <a:latin typeface="+mn-lt"/>
                <a:ea typeface="+mn-ea"/>
              </a:rPr>
              <a:t>κ</a:t>
            </a:r>
            <a:r>
              <a:rPr b="0" lang="en-US" sz="1200" spc="-1" strike="noStrike">
                <a:solidFill>
                  <a:srgbClr val="000000"/>
                </a:solidFill>
                <a:latin typeface="+mn-lt"/>
                <a:ea typeface="+mn-ea"/>
              </a:rPr>
              <a:t> gene segments, and thus potentially 200 different V</a:t>
            </a:r>
            <a:r>
              <a:rPr b="0" lang="en-US" sz="1200" spc="-1" strike="noStrike" baseline="-25000">
                <a:solidFill>
                  <a:srgbClr val="000000"/>
                </a:solidFill>
                <a:latin typeface="+mn-lt"/>
                <a:ea typeface="+mn-ea"/>
              </a:rPr>
              <a:t>κ</a:t>
            </a:r>
            <a:r>
              <a:rPr b="0" lang="en-US" sz="1200" spc="-1" strike="noStrike">
                <a:solidFill>
                  <a:srgbClr val="000000"/>
                </a:solidFill>
                <a:latin typeface="+mn-lt"/>
                <a:ea typeface="+mn-ea"/>
              </a:rPr>
              <a:t> regions. For λ light chains there are approximately 30 functional V</a:t>
            </a:r>
            <a:r>
              <a:rPr b="0" lang="en-US" sz="1200" spc="-1" strike="noStrike" baseline="-25000">
                <a:solidFill>
                  <a:srgbClr val="000000"/>
                </a:solidFill>
                <a:latin typeface="+mn-lt"/>
                <a:ea typeface="+mn-ea"/>
              </a:rPr>
              <a:t>λ</a:t>
            </a:r>
            <a:r>
              <a:rPr b="0" lang="en-US" sz="1200" spc="-1" strike="noStrike">
                <a:solidFill>
                  <a:srgbClr val="000000"/>
                </a:solidFill>
                <a:latin typeface="+mn-lt"/>
                <a:ea typeface="+mn-ea"/>
              </a:rPr>
              <a:t> gene segments and four J</a:t>
            </a:r>
            <a:r>
              <a:rPr b="0" lang="en-US" sz="1200" spc="-1" strike="noStrike" baseline="-25000">
                <a:solidFill>
                  <a:srgbClr val="000000"/>
                </a:solidFill>
                <a:latin typeface="+mn-lt"/>
                <a:ea typeface="+mn-ea"/>
              </a:rPr>
              <a:t>λ</a:t>
            </a:r>
            <a:r>
              <a:rPr b="0" lang="en-US" sz="1200" spc="-1" strike="noStrike">
                <a:solidFill>
                  <a:srgbClr val="000000"/>
                </a:solidFill>
                <a:latin typeface="+mn-lt"/>
                <a:ea typeface="+mn-ea"/>
              </a:rPr>
              <a:t> gene segments, yielding 120 possible V</a:t>
            </a:r>
            <a:r>
              <a:rPr b="0" lang="en-US" sz="1200" spc="-1" strike="noStrike" baseline="-25000">
                <a:solidFill>
                  <a:srgbClr val="000000"/>
                </a:solidFill>
                <a:latin typeface="+mn-lt"/>
                <a:ea typeface="+mn-ea"/>
              </a:rPr>
              <a:t>λ</a:t>
            </a:r>
            <a:r>
              <a:rPr b="0" lang="en-US" sz="1200" spc="-1" strike="noStrike">
                <a:solidFill>
                  <a:srgbClr val="000000"/>
                </a:solidFill>
                <a:latin typeface="+mn-lt"/>
                <a:ea typeface="+mn-ea"/>
              </a:rPr>
              <a:t> regions. So, in all, 320 different light chains can be made as a result of combining different light-chain gene segments. For the heavy chains of humans, there are 65 functional V</a:t>
            </a:r>
            <a:r>
              <a:rPr b="0" lang="en-US" sz="1200" spc="-1" strike="noStrike" baseline="-25000">
                <a:solidFill>
                  <a:srgbClr val="000000"/>
                </a:solidFill>
                <a:latin typeface="+mn-lt"/>
                <a:ea typeface="+mn-ea"/>
              </a:rPr>
              <a:t>H</a:t>
            </a:r>
            <a:r>
              <a:rPr b="0" lang="en-US" sz="1200" spc="-1" strike="noStrike">
                <a:solidFill>
                  <a:srgbClr val="000000"/>
                </a:solidFill>
                <a:latin typeface="+mn-lt"/>
                <a:ea typeface="+mn-ea"/>
              </a:rPr>
              <a:t> gene segments, approximately 27 D</a:t>
            </a:r>
            <a:r>
              <a:rPr b="0" lang="en-US" sz="1200" spc="-1" strike="noStrike" baseline="-25000">
                <a:solidFill>
                  <a:srgbClr val="000000"/>
                </a:solidFill>
                <a:latin typeface="+mn-lt"/>
                <a:ea typeface="+mn-ea"/>
              </a:rPr>
              <a:t>H</a:t>
            </a:r>
            <a:r>
              <a:rPr b="0" lang="en-US" sz="1200" spc="-1" strike="noStrike">
                <a:solidFill>
                  <a:srgbClr val="000000"/>
                </a:solidFill>
                <a:latin typeface="+mn-lt"/>
                <a:ea typeface="+mn-ea"/>
              </a:rPr>
              <a:t> gene segments, and 6 J</a:t>
            </a:r>
            <a:r>
              <a:rPr b="0" lang="en-US" sz="1200" spc="-1" strike="noStrike" baseline="-25000">
                <a:solidFill>
                  <a:srgbClr val="000000"/>
                </a:solidFill>
                <a:latin typeface="+mn-lt"/>
                <a:ea typeface="+mn-ea"/>
              </a:rPr>
              <a:t>H</a:t>
            </a:r>
            <a:r>
              <a:rPr b="0" lang="en-US" sz="1200" spc="-1" strike="noStrike">
                <a:solidFill>
                  <a:srgbClr val="000000"/>
                </a:solidFill>
                <a:latin typeface="+mn-lt"/>
                <a:ea typeface="+mn-ea"/>
              </a:rPr>
              <a:t> gene segments, and thus around 11,000 different possible V</a:t>
            </a:r>
            <a:r>
              <a:rPr b="0" lang="en-US" sz="1200" spc="-1" strike="noStrike" baseline="-25000">
                <a:solidFill>
                  <a:srgbClr val="000000"/>
                </a:solidFill>
                <a:latin typeface="+mn-lt"/>
                <a:ea typeface="+mn-ea"/>
              </a:rPr>
              <a:t>H</a:t>
            </a:r>
            <a:r>
              <a:rPr b="0" lang="en-US" sz="1200" spc="-1" strike="noStrike">
                <a:solidFill>
                  <a:srgbClr val="000000"/>
                </a:solidFill>
                <a:latin typeface="+mn-lt"/>
                <a:ea typeface="+mn-ea"/>
              </a:rPr>
              <a:t> regions (65 × 27 × 6 ≈ 11,000).</a:t>
            </a:r>
            <a:endParaRPr b="0" lang="en-US" sz="1200" spc="-1" strike="noStrike">
              <a:latin typeface="Arial"/>
            </a:endParaRPr>
          </a:p>
        </p:txBody>
      </p:sp>
      <p:sp>
        <p:nvSpPr>
          <p:cNvPr id="315" name="TextShape 3"/>
          <p:cNvSpPr txBox="1"/>
          <p:nvPr/>
        </p:nvSpPr>
        <p:spPr>
          <a:xfrm>
            <a:off x="3884760" y="8685360"/>
            <a:ext cx="2971440" cy="456840"/>
          </a:xfrm>
          <a:prstGeom prst="rect">
            <a:avLst/>
          </a:prstGeom>
          <a:noFill/>
          <a:ln>
            <a:noFill/>
          </a:ln>
        </p:spPr>
        <p:txBody>
          <a:bodyPr anchor="b">
            <a:noAutofit/>
          </a:bodyPr>
          <a:p>
            <a:pPr algn="r">
              <a:lnSpc>
                <a:spcPct val="100000"/>
              </a:lnSpc>
            </a:pPr>
            <a:fld id="{9123525E-A211-4F74-B859-7889CD196EC0}"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35" name="PlaceHolder 2"/>
          <p:cNvSpPr>
            <a:spLocks noGrp="1"/>
          </p:cNvSpPr>
          <p:nvPr>
            <p:ph type="body"/>
          </p:nvPr>
        </p:nvSpPr>
        <p:spPr>
          <a:xfrm>
            <a:off x="1080000" y="1315440"/>
            <a:ext cx="9456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36" name="PlaceHolder 3"/>
          <p:cNvSpPr>
            <a:spLocks noGrp="1"/>
          </p:cNvSpPr>
          <p:nvPr>
            <p:ph type="body"/>
          </p:nvPr>
        </p:nvSpPr>
        <p:spPr>
          <a:xfrm>
            <a:off x="1080000" y="3835080"/>
            <a:ext cx="9456840" cy="230076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38" name="PlaceHolder 2"/>
          <p:cNvSpPr>
            <a:spLocks noGrp="1"/>
          </p:cNvSpPr>
          <p:nvPr>
            <p:ph type="body"/>
          </p:nvPr>
        </p:nvSpPr>
        <p:spPr>
          <a:xfrm>
            <a:off x="1080000" y="131544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39" name="PlaceHolder 3"/>
          <p:cNvSpPr>
            <a:spLocks noGrp="1"/>
          </p:cNvSpPr>
          <p:nvPr>
            <p:ph type="body"/>
          </p:nvPr>
        </p:nvSpPr>
        <p:spPr>
          <a:xfrm>
            <a:off x="5925960" y="131544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40" name="PlaceHolder 4"/>
          <p:cNvSpPr>
            <a:spLocks noGrp="1"/>
          </p:cNvSpPr>
          <p:nvPr>
            <p:ph type="body"/>
          </p:nvPr>
        </p:nvSpPr>
        <p:spPr>
          <a:xfrm>
            <a:off x="1080000" y="383508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41" name="PlaceHolder 5"/>
          <p:cNvSpPr>
            <a:spLocks noGrp="1"/>
          </p:cNvSpPr>
          <p:nvPr>
            <p:ph type="body"/>
          </p:nvPr>
        </p:nvSpPr>
        <p:spPr>
          <a:xfrm>
            <a:off x="5925960" y="383508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43" name="PlaceHolder 2"/>
          <p:cNvSpPr>
            <a:spLocks noGrp="1"/>
          </p:cNvSpPr>
          <p:nvPr>
            <p:ph type="body"/>
          </p:nvPr>
        </p:nvSpPr>
        <p:spPr>
          <a:xfrm>
            <a:off x="1080000" y="1315440"/>
            <a:ext cx="304488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44" name="PlaceHolder 3"/>
          <p:cNvSpPr>
            <a:spLocks noGrp="1"/>
          </p:cNvSpPr>
          <p:nvPr>
            <p:ph type="body"/>
          </p:nvPr>
        </p:nvSpPr>
        <p:spPr>
          <a:xfrm>
            <a:off x="4277520" y="1315440"/>
            <a:ext cx="304488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45" name="PlaceHolder 4"/>
          <p:cNvSpPr>
            <a:spLocks noGrp="1"/>
          </p:cNvSpPr>
          <p:nvPr>
            <p:ph type="body"/>
          </p:nvPr>
        </p:nvSpPr>
        <p:spPr>
          <a:xfrm>
            <a:off x="7475040" y="1315440"/>
            <a:ext cx="304488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46" name="PlaceHolder 5"/>
          <p:cNvSpPr>
            <a:spLocks noGrp="1"/>
          </p:cNvSpPr>
          <p:nvPr>
            <p:ph type="body"/>
          </p:nvPr>
        </p:nvSpPr>
        <p:spPr>
          <a:xfrm>
            <a:off x="1080000" y="3835080"/>
            <a:ext cx="304488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47" name="PlaceHolder 6"/>
          <p:cNvSpPr>
            <a:spLocks noGrp="1"/>
          </p:cNvSpPr>
          <p:nvPr>
            <p:ph type="body"/>
          </p:nvPr>
        </p:nvSpPr>
        <p:spPr>
          <a:xfrm>
            <a:off x="4277520" y="3835080"/>
            <a:ext cx="304488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48" name="PlaceHolder 7"/>
          <p:cNvSpPr>
            <a:spLocks noGrp="1"/>
          </p:cNvSpPr>
          <p:nvPr>
            <p:ph type="body"/>
          </p:nvPr>
        </p:nvSpPr>
        <p:spPr>
          <a:xfrm>
            <a:off x="7475040" y="3835080"/>
            <a:ext cx="3044880" cy="230076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8"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59" name="PlaceHolder 2"/>
          <p:cNvSpPr>
            <a:spLocks noGrp="1"/>
          </p:cNvSpPr>
          <p:nvPr>
            <p:ph type="subTitle"/>
          </p:nvPr>
        </p:nvSpPr>
        <p:spPr>
          <a:xfrm>
            <a:off x="1080000" y="1315440"/>
            <a:ext cx="9456840" cy="48236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61" name="PlaceHolder 2"/>
          <p:cNvSpPr>
            <a:spLocks noGrp="1"/>
          </p:cNvSpPr>
          <p:nvPr>
            <p:ph type="body"/>
          </p:nvPr>
        </p:nvSpPr>
        <p:spPr>
          <a:xfrm>
            <a:off x="1080000" y="1315440"/>
            <a:ext cx="9456840" cy="482364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63" name="PlaceHolder 2"/>
          <p:cNvSpPr>
            <a:spLocks noGrp="1"/>
          </p:cNvSpPr>
          <p:nvPr>
            <p:ph type="body"/>
          </p:nvPr>
        </p:nvSpPr>
        <p:spPr>
          <a:xfrm>
            <a:off x="1080000" y="1315440"/>
            <a:ext cx="4614840" cy="4823640"/>
          </a:xfrm>
          <a:prstGeom prst="rect">
            <a:avLst/>
          </a:prstGeom>
        </p:spPr>
        <p:txBody>
          <a:bodyPr lIns="0" rIns="0" tIns="0" bIns="0">
            <a:normAutofit/>
          </a:bodyPr>
          <a:p>
            <a:endParaRPr b="0" lang="nl-NL" sz="2400" spc="-1" strike="noStrike">
              <a:solidFill>
                <a:srgbClr val="000000"/>
              </a:solidFill>
              <a:latin typeface="Georgia"/>
            </a:endParaRPr>
          </a:p>
        </p:txBody>
      </p:sp>
      <p:sp>
        <p:nvSpPr>
          <p:cNvPr id="64" name="PlaceHolder 3"/>
          <p:cNvSpPr>
            <a:spLocks noGrp="1"/>
          </p:cNvSpPr>
          <p:nvPr>
            <p:ph type="body"/>
          </p:nvPr>
        </p:nvSpPr>
        <p:spPr>
          <a:xfrm>
            <a:off x="5925960" y="1315440"/>
            <a:ext cx="4614840" cy="482364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5"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6" name="PlaceHolder 1"/>
          <p:cNvSpPr>
            <a:spLocks noGrp="1"/>
          </p:cNvSpPr>
          <p:nvPr>
            <p:ph type="subTitle"/>
          </p:nvPr>
        </p:nvSpPr>
        <p:spPr>
          <a:xfrm>
            <a:off x="1080000" y="248040"/>
            <a:ext cx="9456840" cy="3837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68" name="PlaceHolder 2"/>
          <p:cNvSpPr>
            <a:spLocks noGrp="1"/>
          </p:cNvSpPr>
          <p:nvPr>
            <p:ph type="body"/>
          </p:nvPr>
        </p:nvSpPr>
        <p:spPr>
          <a:xfrm>
            <a:off x="1080000" y="131544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69" name="PlaceHolder 3"/>
          <p:cNvSpPr>
            <a:spLocks noGrp="1"/>
          </p:cNvSpPr>
          <p:nvPr>
            <p:ph type="body"/>
          </p:nvPr>
        </p:nvSpPr>
        <p:spPr>
          <a:xfrm>
            <a:off x="5925960" y="1315440"/>
            <a:ext cx="4614840" cy="4823640"/>
          </a:xfrm>
          <a:prstGeom prst="rect">
            <a:avLst/>
          </a:prstGeom>
        </p:spPr>
        <p:txBody>
          <a:bodyPr lIns="0" rIns="0" tIns="0" bIns="0">
            <a:normAutofit/>
          </a:bodyPr>
          <a:p>
            <a:endParaRPr b="0" lang="nl-NL" sz="2400" spc="-1" strike="noStrike">
              <a:solidFill>
                <a:srgbClr val="000000"/>
              </a:solidFill>
              <a:latin typeface="Georgia"/>
            </a:endParaRPr>
          </a:p>
        </p:txBody>
      </p:sp>
      <p:sp>
        <p:nvSpPr>
          <p:cNvPr id="70" name="PlaceHolder 4"/>
          <p:cNvSpPr>
            <a:spLocks noGrp="1"/>
          </p:cNvSpPr>
          <p:nvPr>
            <p:ph type="body"/>
          </p:nvPr>
        </p:nvSpPr>
        <p:spPr>
          <a:xfrm>
            <a:off x="1080000" y="383508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14" name="PlaceHolder 2"/>
          <p:cNvSpPr>
            <a:spLocks noGrp="1"/>
          </p:cNvSpPr>
          <p:nvPr>
            <p:ph type="subTitle"/>
          </p:nvPr>
        </p:nvSpPr>
        <p:spPr>
          <a:xfrm>
            <a:off x="1080000" y="1315440"/>
            <a:ext cx="9456840" cy="48236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72" name="PlaceHolder 2"/>
          <p:cNvSpPr>
            <a:spLocks noGrp="1"/>
          </p:cNvSpPr>
          <p:nvPr>
            <p:ph type="body"/>
          </p:nvPr>
        </p:nvSpPr>
        <p:spPr>
          <a:xfrm>
            <a:off x="1080000" y="1315440"/>
            <a:ext cx="4614840" cy="4823640"/>
          </a:xfrm>
          <a:prstGeom prst="rect">
            <a:avLst/>
          </a:prstGeom>
        </p:spPr>
        <p:txBody>
          <a:bodyPr lIns="0" rIns="0" tIns="0" bIns="0">
            <a:normAutofit/>
          </a:bodyPr>
          <a:p>
            <a:endParaRPr b="0" lang="nl-NL" sz="2400" spc="-1" strike="noStrike">
              <a:solidFill>
                <a:srgbClr val="000000"/>
              </a:solidFill>
              <a:latin typeface="Georgia"/>
            </a:endParaRPr>
          </a:p>
        </p:txBody>
      </p:sp>
      <p:sp>
        <p:nvSpPr>
          <p:cNvPr id="73" name="PlaceHolder 3"/>
          <p:cNvSpPr>
            <a:spLocks noGrp="1"/>
          </p:cNvSpPr>
          <p:nvPr>
            <p:ph type="body"/>
          </p:nvPr>
        </p:nvSpPr>
        <p:spPr>
          <a:xfrm>
            <a:off x="5925960" y="131544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74" name="PlaceHolder 4"/>
          <p:cNvSpPr>
            <a:spLocks noGrp="1"/>
          </p:cNvSpPr>
          <p:nvPr>
            <p:ph type="body"/>
          </p:nvPr>
        </p:nvSpPr>
        <p:spPr>
          <a:xfrm>
            <a:off x="5925960" y="383508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76" name="PlaceHolder 2"/>
          <p:cNvSpPr>
            <a:spLocks noGrp="1"/>
          </p:cNvSpPr>
          <p:nvPr>
            <p:ph type="body"/>
          </p:nvPr>
        </p:nvSpPr>
        <p:spPr>
          <a:xfrm>
            <a:off x="1080000" y="131544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77" name="PlaceHolder 3"/>
          <p:cNvSpPr>
            <a:spLocks noGrp="1"/>
          </p:cNvSpPr>
          <p:nvPr>
            <p:ph type="body"/>
          </p:nvPr>
        </p:nvSpPr>
        <p:spPr>
          <a:xfrm>
            <a:off x="5925960" y="131544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78" name="PlaceHolder 4"/>
          <p:cNvSpPr>
            <a:spLocks noGrp="1"/>
          </p:cNvSpPr>
          <p:nvPr>
            <p:ph type="body"/>
          </p:nvPr>
        </p:nvSpPr>
        <p:spPr>
          <a:xfrm>
            <a:off x="1080000" y="3835080"/>
            <a:ext cx="9456840" cy="230076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80" name="PlaceHolder 2"/>
          <p:cNvSpPr>
            <a:spLocks noGrp="1"/>
          </p:cNvSpPr>
          <p:nvPr>
            <p:ph type="body"/>
          </p:nvPr>
        </p:nvSpPr>
        <p:spPr>
          <a:xfrm>
            <a:off x="1080000" y="1315440"/>
            <a:ext cx="9456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81" name="PlaceHolder 3"/>
          <p:cNvSpPr>
            <a:spLocks noGrp="1"/>
          </p:cNvSpPr>
          <p:nvPr>
            <p:ph type="body"/>
          </p:nvPr>
        </p:nvSpPr>
        <p:spPr>
          <a:xfrm>
            <a:off x="1080000" y="3835080"/>
            <a:ext cx="9456840" cy="230076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83" name="PlaceHolder 2"/>
          <p:cNvSpPr>
            <a:spLocks noGrp="1"/>
          </p:cNvSpPr>
          <p:nvPr>
            <p:ph type="body"/>
          </p:nvPr>
        </p:nvSpPr>
        <p:spPr>
          <a:xfrm>
            <a:off x="1080000" y="131544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84" name="PlaceHolder 3"/>
          <p:cNvSpPr>
            <a:spLocks noGrp="1"/>
          </p:cNvSpPr>
          <p:nvPr>
            <p:ph type="body"/>
          </p:nvPr>
        </p:nvSpPr>
        <p:spPr>
          <a:xfrm>
            <a:off x="5925960" y="131544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85" name="PlaceHolder 4"/>
          <p:cNvSpPr>
            <a:spLocks noGrp="1"/>
          </p:cNvSpPr>
          <p:nvPr>
            <p:ph type="body"/>
          </p:nvPr>
        </p:nvSpPr>
        <p:spPr>
          <a:xfrm>
            <a:off x="1080000" y="383508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86" name="PlaceHolder 5"/>
          <p:cNvSpPr>
            <a:spLocks noGrp="1"/>
          </p:cNvSpPr>
          <p:nvPr>
            <p:ph type="body"/>
          </p:nvPr>
        </p:nvSpPr>
        <p:spPr>
          <a:xfrm>
            <a:off x="5925960" y="383508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88" name="PlaceHolder 2"/>
          <p:cNvSpPr>
            <a:spLocks noGrp="1"/>
          </p:cNvSpPr>
          <p:nvPr>
            <p:ph type="body"/>
          </p:nvPr>
        </p:nvSpPr>
        <p:spPr>
          <a:xfrm>
            <a:off x="1080000" y="1315440"/>
            <a:ext cx="304488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89" name="PlaceHolder 3"/>
          <p:cNvSpPr>
            <a:spLocks noGrp="1"/>
          </p:cNvSpPr>
          <p:nvPr>
            <p:ph type="body"/>
          </p:nvPr>
        </p:nvSpPr>
        <p:spPr>
          <a:xfrm>
            <a:off x="4277520" y="1315440"/>
            <a:ext cx="304488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90" name="PlaceHolder 4"/>
          <p:cNvSpPr>
            <a:spLocks noGrp="1"/>
          </p:cNvSpPr>
          <p:nvPr>
            <p:ph type="body"/>
          </p:nvPr>
        </p:nvSpPr>
        <p:spPr>
          <a:xfrm>
            <a:off x="7475040" y="1315440"/>
            <a:ext cx="304488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91" name="PlaceHolder 5"/>
          <p:cNvSpPr>
            <a:spLocks noGrp="1"/>
          </p:cNvSpPr>
          <p:nvPr>
            <p:ph type="body"/>
          </p:nvPr>
        </p:nvSpPr>
        <p:spPr>
          <a:xfrm>
            <a:off x="1080000" y="3835080"/>
            <a:ext cx="304488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92" name="PlaceHolder 6"/>
          <p:cNvSpPr>
            <a:spLocks noGrp="1"/>
          </p:cNvSpPr>
          <p:nvPr>
            <p:ph type="body"/>
          </p:nvPr>
        </p:nvSpPr>
        <p:spPr>
          <a:xfrm>
            <a:off x="4277520" y="3835080"/>
            <a:ext cx="304488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93" name="PlaceHolder 7"/>
          <p:cNvSpPr>
            <a:spLocks noGrp="1"/>
          </p:cNvSpPr>
          <p:nvPr>
            <p:ph type="body"/>
          </p:nvPr>
        </p:nvSpPr>
        <p:spPr>
          <a:xfrm>
            <a:off x="7475040" y="3835080"/>
            <a:ext cx="3044880" cy="230076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3"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104" name="PlaceHolder 2"/>
          <p:cNvSpPr>
            <a:spLocks noGrp="1"/>
          </p:cNvSpPr>
          <p:nvPr>
            <p:ph type="subTitle"/>
          </p:nvPr>
        </p:nvSpPr>
        <p:spPr>
          <a:xfrm>
            <a:off x="1080000" y="1315440"/>
            <a:ext cx="9456840" cy="48236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106" name="PlaceHolder 2"/>
          <p:cNvSpPr>
            <a:spLocks noGrp="1"/>
          </p:cNvSpPr>
          <p:nvPr>
            <p:ph type="body"/>
          </p:nvPr>
        </p:nvSpPr>
        <p:spPr>
          <a:xfrm>
            <a:off x="1080000" y="1315440"/>
            <a:ext cx="9456840" cy="482364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108" name="PlaceHolder 2"/>
          <p:cNvSpPr>
            <a:spLocks noGrp="1"/>
          </p:cNvSpPr>
          <p:nvPr>
            <p:ph type="body"/>
          </p:nvPr>
        </p:nvSpPr>
        <p:spPr>
          <a:xfrm>
            <a:off x="1080000" y="1315440"/>
            <a:ext cx="4614840" cy="4823640"/>
          </a:xfrm>
          <a:prstGeom prst="rect">
            <a:avLst/>
          </a:prstGeom>
        </p:spPr>
        <p:txBody>
          <a:bodyPr lIns="0" rIns="0" tIns="0" bIns="0">
            <a:normAutofit/>
          </a:bodyPr>
          <a:p>
            <a:endParaRPr b="0" lang="nl-NL" sz="2400" spc="-1" strike="noStrike">
              <a:solidFill>
                <a:srgbClr val="000000"/>
              </a:solidFill>
              <a:latin typeface="Georgia"/>
            </a:endParaRPr>
          </a:p>
        </p:txBody>
      </p:sp>
      <p:sp>
        <p:nvSpPr>
          <p:cNvPr id="109" name="PlaceHolder 3"/>
          <p:cNvSpPr>
            <a:spLocks noGrp="1"/>
          </p:cNvSpPr>
          <p:nvPr>
            <p:ph type="body"/>
          </p:nvPr>
        </p:nvSpPr>
        <p:spPr>
          <a:xfrm>
            <a:off x="5925960" y="1315440"/>
            <a:ext cx="4614840" cy="482364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0"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16" name="PlaceHolder 2"/>
          <p:cNvSpPr>
            <a:spLocks noGrp="1"/>
          </p:cNvSpPr>
          <p:nvPr>
            <p:ph type="body"/>
          </p:nvPr>
        </p:nvSpPr>
        <p:spPr>
          <a:xfrm>
            <a:off x="1080000" y="1315440"/>
            <a:ext cx="9456840" cy="482364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1" name="PlaceHolder 1"/>
          <p:cNvSpPr>
            <a:spLocks noGrp="1"/>
          </p:cNvSpPr>
          <p:nvPr>
            <p:ph type="subTitle"/>
          </p:nvPr>
        </p:nvSpPr>
        <p:spPr>
          <a:xfrm>
            <a:off x="1080000" y="248040"/>
            <a:ext cx="9456840" cy="3837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113" name="PlaceHolder 2"/>
          <p:cNvSpPr>
            <a:spLocks noGrp="1"/>
          </p:cNvSpPr>
          <p:nvPr>
            <p:ph type="body"/>
          </p:nvPr>
        </p:nvSpPr>
        <p:spPr>
          <a:xfrm>
            <a:off x="1080000" y="131544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114" name="PlaceHolder 3"/>
          <p:cNvSpPr>
            <a:spLocks noGrp="1"/>
          </p:cNvSpPr>
          <p:nvPr>
            <p:ph type="body"/>
          </p:nvPr>
        </p:nvSpPr>
        <p:spPr>
          <a:xfrm>
            <a:off x="5925960" y="1315440"/>
            <a:ext cx="4614840" cy="4823640"/>
          </a:xfrm>
          <a:prstGeom prst="rect">
            <a:avLst/>
          </a:prstGeom>
        </p:spPr>
        <p:txBody>
          <a:bodyPr lIns="0" rIns="0" tIns="0" bIns="0">
            <a:normAutofit/>
          </a:bodyPr>
          <a:p>
            <a:endParaRPr b="0" lang="nl-NL" sz="2400" spc="-1" strike="noStrike">
              <a:solidFill>
                <a:srgbClr val="000000"/>
              </a:solidFill>
              <a:latin typeface="Georgia"/>
            </a:endParaRPr>
          </a:p>
        </p:txBody>
      </p:sp>
      <p:sp>
        <p:nvSpPr>
          <p:cNvPr id="115" name="PlaceHolder 4"/>
          <p:cNvSpPr>
            <a:spLocks noGrp="1"/>
          </p:cNvSpPr>
          <p:nvPr>
            <p:ph type="body"/>
          </p:nvPr>
        </p:nvSpPr>
        <p:spPr>
          <a:xfrm>
            <a:off x="1080000" y="383508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117" name="PlaceHolder 2"/>
          <p:cNvSpPr>
            <a:spLocks noGrp="1"/>
          </p:cNvSpPr>
          <p:nvPr>
            <p:ph type="body"/>
          </p:nvPr>
        </p:nvSpPr>
        <p:spPr>
          <a:xfrm>
            <a:off x="1080000" y="1315440"/>
            <a:ext cx="4614840" cy="4823640"/>
          </a:xfrm>
          <a:prstGeom prst="rect">
            <a:avLst/>
          </a:prstGeom>
        </p:spPr>
        <p:txBody>
          <a:bodyPr lIns="0" rIns="0" tIns="0" bIns="0">
            <a:normAutofit/>
          </a:bodyPr>
          <a:p>
            <a:endParaRPr b="0" lang="nl-NL" sz="2400" spc="-1" strike="noStrike">
              <a:solidFill>
                <a:srgbClr val="000000"/>
              </a:solidFill>
              <a:latin typeface="Georgia"/>
            </a:endParaRPr>
          </a:p>
        </p:txBody>
      </p:sp>
      <p:sp>
        <p:nvSpPr>
          <p:cNvPr id="118" name="PlaceHolder 3"/>
          <p:cNvSpPr>
            <a:spLocks noGrp="1"/>
          </p:cNvSpPr>
          <p:nvPr>
            <p:ph type="body"/>
          </p:nvPr>
        </p:nvSpPr>
        <p:spPr>
          <a:xfrm>
            <a:off x="5925960" y="131544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119" name="PlaceHolder 4"/>
          <p:cNvSpPr>
            <a:spLocks noGrp="1"/>
          </p:cNvSpPr>
          <p:nvPr>
            <p:ph type="body"/>
          </p:nvPr>
        </p:nvSpPr>
        <p:spPr>
          <a:xfrm>
            <a:off x="5925960" y="383508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121" name="PlaceHolder 2"/>
          <p:cNvSpPr>
            <a:spLocks noGrp="1"/>
          </p:cNvSpPr>
          <p:nvPr>
            <p:ph type="body"/>
          </p:nvPr>
        </p:nvSpPr>
        <p:spPr>
          <a:xfrm>
            <a:off x="1080000" y="131544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122" name="PlaceHolder 3"/>
          <p:cNvSpPr>
            <a:spLocks noGrp="1"/>
          </p:cNvSpPr>
          <p:nvPr>
            <p:ph type="body"/>
          </p:nvPr>
        </p:nvSpPr>
        <p:spPr>
          <a:xfrm>
            <a:off x="5925960" y="131544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123" name="PlaceHolder 4"/>
          <p:cNvSpPr>
            <a:spLocks noGrp="1"/>
          </p:cNvSpPr>
          <p:nvPr>
            <p:ph type="body"/>
          </p:nvPr>
        </p:nvSpPr>
        <p:spPr>
          <a:xfrm>
            <a:off x="1080000" y="3835080"/>
            <a:ext cx="9456840" cy="230076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125" name="PlaceHolder 2"/>
          <p:cNvSpPr>
            <a:spLocks noGrp="1"/>
          </p:cNvSpPr>
          <p:nvPr>
            <p:ph type="body"/>
          </p:nvPr>
        </p:nvSpPr>
        <p:spPr>
          <a:xfrm>
            <a:off x="1080000" y="1315440"/>
            <a:ext cx="9456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126" name="PlaceHolder 3"/>
          <p:cNvSpPr>
            <a:spLocks noGrp="1"/>
          </p:cNvSpPr>
          <p:nvPr>
            <p:ph type="body"/>
          </p:nvPr>
        </p:nvSpPr>
        <p:spPr>
          <a:xfrm>
            <a:off x="1080000" y="3835080"/>
            <a:ext cx="9456840" cy="230076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128" name="PlaceHolder 2"/>
          <p:cNvSpPr>
            <a:spLocks noGrp="1"/>
          </p:cNvSpPr>
          <p:nvPr>
            <p:ph type="body"/>
          </p:nvPr>
        </p:nvSpPr>
        <p:spPr>
          <a:xfrm>
            <a:off x="1080000" y="131544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129" name="PlaceHolder 3"/>
          <p:cNvSpPr>
            <a:spLocks noGrp="1"/>
          </p:cNvSpPr>
          <p:nvPr>
            <p:ph type="body"/>
          </p:nvPr>
        </p:nvSpPr>
        <p:spPr>
          <a:xfrm>
            <a:off x="5925960" y="131544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130" name="PlaceHolder 4"/>
          <p:cNvSpPr>
            <a:spLocks noGrp="1"/>
          </p:cNvSpPr>
          <p:nvPr>
            <p:ph type="body"/>
          </p:nvPr>
        </p:nvSpPr>
        <p:spPr>
          <a:xfrm>
            <a:off x="1080000" y="383508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131" name="PlaceHolder 5"/>
          <p:cNvSpPr>
            <a:spLocks noGrp="1"/>
          </p:cNvSpPr>
          <p:nvPr>
            <p:ph type="body"/>
          </p:nvPr>
        </p:nvSpPr>
        <p:spPr>
          <a:xfrm>
            <a:off x="5925960" y="383508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133" name="PlaceHolder 2"/>
          <p:cNvSpPr>
            <a:spLocks noGrp="1"/>
          </p:cNvSpPr>
          <p:nvPr>
            <p:ph type="body"/>
          </p:nvPr>
        </p:nvSpPr>
        <p:spPr>
          <a:xfrm>
            <a:off x="1080000" y="1315440"/>
            <a:ext cx="304488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134" name="PlaceHolder 3"/>
          <p:cNvSpPr>
            <a:spLocks noGrp="1"/>
          </p:cNvSpPr>
          <p:nvPr>
            <p:ph type="body"/>
          </p:nvPr>
        </p:nvSpPr>
        <p:spPr>
          <a:xfrm>
            <a:off x="4277520" y="1315440"/>
            <a:ext cx="304488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135" name="PlaceHolder 4"/>
          <p:cNvSpPr>
            <a:spLocks noGrp="1"/>
          </p:cNvSpPr>
          <p:nvPr>
            <p:ph type="body"/>
          </p:nvPr>
        </p:nvSpPr>
        <p:spPr>
          <a:xfrm>
            <a:off x="7475040" y="1315440"/>
            <a:ext cx="304488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136" name="PlaceHolder 5"/>
          <p:cNvSpPr>
            <a:spLocks noGrp="1"/>
          </p:cNvSpPr>
          <p:nvPr>
            <p:ph type="body"/>
          </p:nvPr>
        </p:nvSpPr>
        <p:spPr>
          <a:xfrm>
            <a:off x="1080000" y="3835080"/>
            <a:ext cx="304488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137" name="PlaceHolder 6"/>
          <p:cNvSpPr>
            <a:spLocks noGrp="1"/>
          </p:cNvSpPr>
          <p:nvPr>
            <p:ph type="body"/>
          </p:nvPr>
        </p:nvSpPr>
        <p:spPr>
          <a:xfrm>
            <a:off x="4277520" y="3835080"/>
            <a:ext cx="304488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138" name="PlaceHolder 7"/>
          <p:cNvSpPr>
            <a:spLocks noGrp="1"/>
          </p:cNvSpPr>
          <p:nvPr>
            <p:ph type="body"/>
          </p:nvPr>
        </p:nvSpPr>
        <p:spPr>
          <a:xfrm>
            <a:off x="7475040" y="3835080"/>
            <a:ext cx="3044880" cy="230076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6"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147" name="PlaceHolder 2"/>
          <p:cNvSpPr>
            <a:spLocks noGrp="1"/>
          </p:cNvSpPr>
          <p:nvPr>
            <p:ph type="subTitle"/>
          </p:nvPr>
        </p:nvSpPr>
        <p:spPr>
          <a:xfrm>
            <a:off x="1080000" y="1315440"/>
            <a:ext cx="9456840" cy="48236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149" name="PlaceHolder 2"/>
          <p:cNvSpPr>
            <a:spLocks noGrp="1"/>
          </p:cNvSpPr>
          <p:nvPr>
            <p:ph type="body"/>
          </p:nvPr>
        </p:nvSpPr>
        <p:spPr>
          <a:xfrm>
            <a:off x="1080000" y="1315440"/>
            <a:ext cx="9456840" cy="482364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18" name="PlaceHolder 2"/>
          <p:cNvSpPr>
            <a:spLocks noGrp="1"/>
          </p:cNvSpPr>
          <p:nvPr>
            <p:ph type="body"/>
          </p:nvPr>
        </p:nvSpPr>
        <p:spPr>
          <a:xfrm>
            <a:off x="1080000" y="1315440"/>
            <a:ext cx="4614840" cy="4823640"/>
          </a:xfrm>
          <a:prstGeom prst="rect">
            <a:avLst/>
          </a:prstGeom>
        </p:spPr>
        <p:txBody>
          <a:bodyPr lIns="0" rIns="0" tIns="0" bIns="0">
            <a:normAutofit/>
          </a:bodyPr>
          <a:p>
            <a:endParaRPr b="0" lang="nl-NL" sz="2400" spc="-1" strike="noStrike">
              <a:solidFill>
                <a:srgbClr val="000000"/>
              </a:solidFill>
              <a:latin typeface="Georgia"/>
            </a:endParaRPr>
          </a:p>
        </p:txBody>
      </p:sp>
      <p:sp>
        <p:nvSpPr>
          <p:cNvPr id="19" name="PlaceHolder 3"/>
          <p:cNvSpPr>
            <a:spLocks noGrp="1"/>
          </p:cNvSpPr>
          <p:nvPr>
            <p:ph type="body"/>
          </p:nvPr>
        </p:nvSpPr>
        <p:spPr>
          <a:xfrm>
            <a:off x="5925960" y="1315440"/>
            <a:ext cx="4614840" cy="482364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151" name="PlaceHolder 2"/>
          <p:cNvSpPr>
            <a:spLocks noGrp="1"/>
          </p:cNvSpPr>
          <p:nvPr>
            <p:ph type="body"/>
          </p:nvPr>
        </p:nvSpPr>
        <p:spPr>
          <a:xfrm>
            <a:off x="1080000" y="1315440"/>
            <a:ext cx="4614840" cy="4823640"/>
          </a:xfrm>
          <a:prstGeom prst="rect">
            <a:avLst/>
          </a:prstGeom>
        </p:spPr>
        <p:txBody>
          <a:bodyPr lIns="0" rIns="0" tIns="0" bIns="0">
            <a:normAutofit/>
          </a:bodyPr>
          <a:p>
            <a:endParaRPr b="0" lang="nl-NL" sz="2400" spc="-1" strike="noStrike">
              <a:solidFill>
                <a:srgbClr val="000000"/>
              </a:solidFill>
              <a:latin typeface="Georgia"/>
            </a:endParaRPr>
          </a:p>
        </p:txBody>
      </p:sp>
      <p:sp>
        <p:nvSpPr>
          <p:cNvPr id="152" name="PlaceHolder 3"/>
          <p:cNvSpPr>
            <a:spLocks noGrp="1"/>
          </p:cNvSpPr>
          <p:nvPr>
            <p:ph type="body"/>
          </p:nvPr>
        </p:nvSpPr>
        <p:spPr>
          <a:xfrm>
            <a:off x="5925960" y="1315440"/>
            <a:ext cx="4614840" cy="482364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3"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4" name="PlaceHolder 1"/>
          <p:cNvSpPr>
            <a:spLocks noGrp="1"/>
          </p:cNvSpPr>
          <p:nvPr>
            <p:ph type="subTitle"/>
          </p:nvPr>
        </p:nvSpPr>
        <p:spPr>
          <a:xfrm>
            <a:off x="1080000" y="248040"/>
            <a:ext cx="9456840" cy="3837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156" name="PlaceHolder 2"/>
          <p:cNvSpPr>
            <a:spLocks noGrp="1"/>
          </p:cNvSpPr>
          <p:nvPr>
            <p:ph type="body"/>
          </p:nvPr>
        </p:nvSpPr>
        <p:spPr>
          <a:xfrm>
            <a:off x="1080000" y="131544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157" name="PlaceHolder 3"/>
          <p:cNvSpPr>
            <a:spLocks noGrp="1"/>
          </p:cNvSpPr>
          <p:nvPr>
            <p:ph type="body"/>
          </p:nvPr>
        </p:nvSpPr>
        <p:spPr>
          <a:xfrm>
            <a:off x="5925960" y="1315440"/>
            <a:ext cx="4614840" cy="4823640"/>
          </a:xfrm>
          <a:prstGeom prst="rect">
            <a:avLst/>
          </a:prstGeom>
        </p:spPr>
        <p:txBody>
          <a:bodyPr lIns="0" rIns="0" tIns="0" bIns="0">
            <a:normAutofit/>
          </a:bodyPr>
          <a:p>
            <a:endParaRPr b="0" lang="nl-NL" sz="2400" spc="-1" strike="noStrike">
              <a:solidFill>
                <a:srgbClr val="000000"/>
              </a:solidFill>
              <a:latin typeface="Georgia"/>
            </a:endParaRPr>
          </a:p>
        </p:txBody>
      </p:sp>
      <p:sp>
        <p:nvSpPr>
          <p:cNvPr id="158" name="PlaceHolder 4"/>
          <p:cNvSpPr>
            <a:spLocks noGrp="1"/>
          </p:cNvSpPr>
          <p:nvPr>
            <p:ph type="body"/>
          </p:nvPr>
        </p:nvSpPr>
        <p:spPr>
          <a:xfrm>
            <a:off x="1080000" y="383508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160" name="PlaceHolder 2"/>
          <p:cNvSpPr>
            <a:spLocks noGrp="1"/>
          </p:cNvSpPr>
          <p:nvPr>
            <p:ph type="body"/>
          </p:nvPr>
        </p:nvSpPr>
        <p:spPr>
          <a:xfrm>
            <a:off x="1080000" y="1315440"/>
            <a:ext cx="4614840" cy="4823640"/>
          </a:xfrm>
          <a:prstGeom prst="rect">
            <a:avLst/>
          </a:prstGeom>
        </p:spPr>
        <p:txBody>
          <a:bodyPr lIns="0" rIns="0" tIns="0" bIns="0">
            <a:normAutofit/>
          </a:bodyPr>
          <a:p>
            <a:endParaRPr b="0" lang="nl-NL" sz="2400" spc="-1" strike="noStrike">
              <a:solidFill>
                <a:srgbClr val="000000"/>
              </a:solidFill>
              <a:latin typeface="Georgia"/>
            </a:endParaRPr>
          </a:p>
        </p:txBody>
      </p:sp>
      <p:sp>
        <p:nvSpPr>
          <p:cNvPr id="161" name="PlaceHolder 3"/>
          <p:cNvSpPr>
            <a:spLocks noGrp="1"/>
          </p:cNvSpPr>
          <p:nvPr>
            <p:ph type="body"/>
          </p:nvPr>
        </p:nvSpPr>
        <p:spPr>
          <a:xfrm>
            <a:off x="5925960" y="131544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162" name="PlaceHolder 4"/>
          <p:cNvSpPr>
            <a:spLocks noGrp="1"/>
          </p:cNvSpPr>
          <p:nvPr>
            <p:ph type="body"/>
          </p:nvPr>
        </p:nvSpPr>
        <p:spPr>
          <a:xfrm>
            <a:off x="5925960" y="383508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164" name="PlaceHolder 2"/>
          <p:cNvSpPr>
            <a:spLocks noGrp="1"/>
          </p:cNvSpPr>
          <p:nvPr>
            <p:ph type="body"/>
          </p:nvPr>
        </p:nvSpPr>
        <p:spPr>
          <a:xfrm>
            <a:off x="1080000" y="131544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165" name="PlaceHolder 3"/>
          <p:cNvSpPr>
            <a:spLocks noGrp="1"/>
          </p:cNvSpPr>
          <p:nvPr>
            <p:ph type="body"/>
          </p:nvPr>
        </p:nvSpPr>
        <p:spPr>
          <a:xfrm>
            <a:off x="5925960" y="131544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166" name="PlaceHolder 4"/>
          <p:cNvSpPr>
            <a:spLocks noGrp="1"/>
          </p:cNvSpPr>
          <p:nvPr>
            <p:ph type="body"/>
          </p:nvPr>
        </p:nvSpPr>
        <p:spPr>
          <a:xfrm>
            <a:off x="1080000" y="3835080"/>
            <a:ext cx="9456840" cy="230076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168" name="PlaceHolder 2"/>
          <p:cNvSpPr>
            <a:spLocks noGrp="1"/>
          </p:cNvSpPr>
          <p:nvPr>
            <p:ph type="body"/>
          </p:nvPr>
        </p:nvSpPr>
        <p:spPr>
          <a:xfrm>
            <a:off x="1080000" y="1315440"/>
            <a:ext cx="9456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169" name="PlaceHolder 3"/>
          <p:cNvSpPr>
            <a:spLocks noGrp="1"/>
          </p:cNvSpPr>
          <p:nvPr>
            <p:ph type="body"/>
          </p:nvPr>
        </p:nvSpPr>
        <p:spPr>
          <a:xfrm>
            <a:off x="1080000" y="3835080"/>
            <a:ext cx="9456840" cy="230076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171" name="PlaceHolder 2"/>
          <p:cNvSpPr>
            <a:spLocks noGrp="1"/>
          </p:cNvSpPr>
          <p:nvPr>
            <p:ph type="body"/>
          </p:nvPr>
        </p:nvSpPr>
        <p:spPr>
          <a:xfrm>
            <a:off x="1080000" y="131544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172" name="PlaceHolder 3"/>
          <p:cNvSpPr>
            <a:spLocks noGrp="1"/>
          </p:cNvSpPr>
          <p:nvPr>
            <p:ph type="body"/>
          </p:nvPr>
        </p:nvSpPr>
        <p:spPr>
          <a:xfrm>
            <a:off x="5925960" y="131544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173" name="PlaceHolder 4"/>
          <p:cNvSpPr>
            <a:spLocks noGrp="1"/>
          </p:cNvSpPr>
          <p:nvPr>
            <p:ph type="body"/>
          </p:nvPr>
        </p:nvSpPr>
        <p:spPr>
          <a:xfrm>
            <a:off x="1080000" y="383508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174" name="PlaceHolder 5"/>
          <p:cNvSpPr>
            <a:spLocks noGrp="1"/>
          </p:cNvSpPr>
          <p:nvPr>
            <p:ph type="body"/>
          </p:nvPr>
        </p:nvSpPr>
        <p:spPr>
          <a:xfrm>
            <a:off x="5925960" y="383508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176" name="PlaceHolder 2"/>
          <p:cNvSpPr>
            <a:spLocks noGrp="1"/>
          </p:cNvSpPr>
          <p:nvPr>
            <p:ph type="body"/>
          </p:nvPr>
        </p:nvSpPr>
        <p:spPr>
          <a:xfrm>
            <a:off x="1080000" y="1315440"/>
            <a:ext cx="304488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177" name="PlaceHolder 3"/>
          <p:cNvSpPr>
            <a:spLocks noGrp="1"/>
          </p:cNvSpPr>
          <p:nvPr>
            <p:ph type="body"/>
          </p:nvPr>
        </p:nvSpPr>
        <p:spPr>
          <a:xfrm>
            <a:off x="4277520" y="1315440"/>
            <a:ext cx="304488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178" name="PlaceHolder 4"/>
          <p:cNvSpPr>
            <a:spLocks noGrp="1"/>
          </p:cNvSpPr>
          <p:nvPr>
            <p:ph type="body"/>
          </p:nvPr>
        </p:nvSpPr>
        <p:spPr>
          <a:xfrm>
            <a:off x="7475040" y="1315440"/>
            <a:ext cx="304488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179" name="PlaceHolder 5"/>
          <p:cNvSpPr>
            <a:spLocks noGrp="1"/>
          </p:cNvSpPr>
          <p:nvPr>
            <p:ph type="body"/>
          </p:nvPr>
        </p:nvSpPr>
        <p:spPr>
          <a:xfrm>
            <a:off x="1080000" y="3835080"/>
            <a:ext cx="304488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180" name="PlaceHolder 6"/>
          <p:cNvSpPr>
            <a:spLocks noGrp="1"/>
          </p:cNvSpPr>
          <p:nvPr>
            <p:ph type="body"/>
          </p:nvPr>
        </p:nvSpPr>
        <p:spPr>
          <a:xfrm>
            <a:off x="4277520" y="3835080"/>
            <a:ext cx="304488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181" name="PlaceHolder 7"/>
          <p:cNvSpPr>
            <a:spLocks noGrp="1"/>
          </p:cNvSpPr>
          <p:nvPr>
            <p:ph type="body"/>
          </p:nvPr>
        </p:nvSpPr>
        <p:spPr>
          <a:xfrm>
            <a:off x="7475040" y="3835080"/>
            <a:ext cx="3044880" cy="230076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1"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192" name="PlaceHolder 2"/>
          <p:cNvSpPr>
            <a:spLocks noGrp="1"/>
          </p:cNvSpPr>
          <p:nvPr>
            <p:ph type="subTitle"/>
          </p:nvPr>
        </p:nvSpPr>
        <p:spPr>
          <a:xfrm>
            <a:off x="1080000" y="1315440"/>
            <a:ext cx="9456840" cy="48236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194" name="PlaceHolder 2"/>
          <p:cNvSpPr>
            <a:spLocks noGrp="1"/>
          </p:cNvSpPr>
          <p:nvPr>
            <p:ph type="body"/>
          </p:nvPr>
        </p:nvSpPr>
        <p:spPr>
          <a:xfrm>
            <a:off x="1080000" y="1315440"/>
            <a:ext cx="9456840" cy="482364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196" name="PlaceHolder 2"/>
          <p:cNvSpPr>
            <a:spLocks noGrp="1"/>
          </p:cNvSpPr>
          <p:nvPr>
            <p:ph type="body"/>
          </p:nvPr>
        </p:nvSpPr>
        <p:spPr>
          <a:xfrm>
            <a:off x="1080000" y="1315440"/>
            <a:ext cx="4614840" cy="4823640"/>
          </a:xfrm>
          <a:prstGeom prst="rect">
            <a:avLst/>
          </a:prstGeom>
        </p:spPr>
        <p:txBody>
          <a:bodyPr lIns="0" rIns="0" tIns="0" bIns="0">
            <a:normAutofit/>
          </a:bodyPr>
          <a:p>
            <a:endParaRPr b="0" lang="nl-NL" sz="2400" spc="-1" strike="noStrike">
              <a:solidFill>
                <a:srgbClr val="000000"/>
              </a:solidFill>
              <a:latin typeface="Georgia"/>
            </a:endParaRPr>
          </a:p>
        </p:txBody>
      </p:sp>
      <p:sp>
        <p:nvSpPr>
          <p:cNvPr id="197" name="PlaceHolder 3"/>
          <p:cNvSpPr>
            <a:spLocks noGrp="1"/>
          </p:cNvSpPr>
          <p:nvPr>
            <p:ph type="body"/>
          </p:nvPr>
        </p:nvSpPr>
        <p:spPr>
          <a:xfrm>
            <a:off x="5925960" y="1315440"/>
            <a:ext cx="4614840" cy="482364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8"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9" name="PlaceHolder 1"/>
          <p:cNvSpPr>
            <a:spLocks noGrp="1"/>
          </p:cNvSpPr>
          <p:nvPr>
            <p:ph type="subTitle"/>
          </p:nvPr>
        </p:nvSpPr>
        <p:spPr>
          <a:xfrm>
            <a:off x="1080000" y="248040"/>
            <a:ext cx="9456840" cy="3837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201" name="PlaceHolder 2"/>
          <p:cNvSpPr>
            <a:spLocks noGrp="1"/>
          </p:cNvSpPr>
          <p:nvPr>
            <p:ph type="body"/>
          </p:nvPr>
        </p:nvSpPr>
        <p:spPr>
          <a:xfrm>
            <a:off x="1080000" y="131544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202" name="PlaceHolder 3"/>
          <p:cNvSpPr>
            <a:spLocks noGrp="1"/>
          </p:cNvSpPr>
          <p:nvPr>
            <p:ph type="body"/>
          </p:nvPr>
        </p:nvSpPr>
        <p:spPr>
          <a:xfrm>
            <a:off x="5925960" y="1315440"/>
            <a:ext cx="4614840" cy="4823640"/>
          </a:xfrm>
          <a:prstGeom prst="rect">
            <a:avLst/>
          </a:prstGeom>
        </p:spPr>
        <p:txBody>
          <a:bodyPr lIns="0" rIns="0" tIns="0" bIns="0">
            <a:normAutofit/>
          </a:bodyPr>
          <a:p>
            <a:endParaRPr b="0" lang="nl-NL" sz="2400" spc="-1" strike="noStrike">
              <a:solidFill>
                <a:srgbClr val="000000"/>
              </a:solidFill>
              <a:latin typeface="Georgia"/>
            </a:endParaRPr>
          </a:p>
        </p:txBody>
      </p:sp>
      <p:sp>
        <p:nvSpPr>
          <p:cNvPr id="203" name="PlaceHolder 4"/>
          <p:cNvSpPr>
            <a:spLocks noGrp="1"/>
          </p:cNvSpPr>
          <p:nvPr>
            <p:ph type="body"/>
          </p:nvPr>
        </p:nvSpPr>
        <p:spPr>
          <a:xfrm>
            <a:off x="1080000" y="383508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205" name="PlaceHolder 2"/>
          <p:cNvSpPr>
            <a:spLocks noGrp="1"/>
          </p:cNvSpPr>
          <p:nvPr>
            <p:ph type="body"/>
          </p:nvPr>
        </p:nvSpPr>
        <p:spPr>
          <a:xfrm>
            <a:off x="1080000" y="1315440"/>
            <a:ext cx="4614840" cy="4823640"/>
          </a:xfrm>
          <a:prstGeom prst="rect">
            <a:avLst/>
          </a:prstGeom>
        </p:spPr>
        <p:txBody>
          <a:bodyPr lIns="0" rIns="0" tIns="0" bIns="0">
            <a:normAutofit/>
          </a:bodyPr>
          <a:p>
            <a:endParaRPr b="0" lang="nl-NL" sz="2400" spc="-1" strike="noStrike">
              <a:solidFill>
                <a:srgbClr val="000000"/>
              </a:solidFill>
              <a:latin typeface="Georgia"/>
            </a:endParaRPr>
          </a:p>
        </p:txBody>
      </p:sp>
      <p:sp>
        <p:nvSpPr>
          <p:cNvPr id="206" name="PlaceHolder 3"/>
          <p:cNvSpPr>
            <a:spLocks noGrp="1"/>
          </p:cNvSpPr>
          <p:nvPr>
            <p:ph type="body"/>
          </p:nvPr>
        </p:nvSpPr>
        <p:spPr>
          <a:xfrm>
            <a:off x="5925960" y="131544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207" name="PlaceHolder 4"/>
          <p:cNvSpPr>
            <a:spLocks noGrp="1"/>
          </p:cNvSpPr>
          <p:nvPr>
            <p:ph type="body"/>
          </p:nvPr>
        </p:nvSpPr>
        <p:spPr>
          <a:xfrm>
            <a:off x="5925960" y="383508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209" name="PlaceHolder 2"/>
          <p:cNvSpPr>
            <a:spLocks noGrp="1"/>
          </p:cNvSpPr>
          <p:nvPr>
            <p:ph type="body"/>
          </p:nvPr>
        </p:nvSpPr>
        <p:spPr>
          <a:xfrm>
            <a:off x="1080000" y="131544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210" name="PlaceHolder 3"/>
          <p:cNvSpPr>
            <a:spLocks noGrp="1"/>
          </p:cNvSpPr>
          <p:nvPr>
            <p:ph type="body"/>
          </p:nvPr>
        </p:nvSpPr>
        <p:spPr>
          <a:xfrm>
            <a:off x="5925960" y="131544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211" name="PlaceHolder 4"/>
          <p:cNvSpPr>
            <a:spLocks noGrp="1"/>
          </p:cNvSpPr>
          <p:nvPr>
            <p:ph type="body"/>
          </p:nvPr>
        </p:nvSpPr>
        <p:spPr>
          <a:xfrm>
            <a:off x="1080000" y="3835080"/>
            <a:ext cx="9456840" cy="230076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213" name="PlaceHolder 2"/>
          <p:cNvSpPr>
            <a:spLocks noGrp="1"/>
          </p:cNvSpPr>
          <p:nvPr>
            <p:ph type="body"/>
          </p:nvPr>
        </p:nvSpPr>
        <p:spPr>
          <a:xfrm>
            <a:off x="1080000" y="1315440"/>
            <a:ext cx="9456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214" name="PlaceHolder 3"/>
          <p:cNvSpPr>
            <a:spLocks noGrp="1"/>
          </p:cNvSpPr>
          <p:nvPr>
            <p:ph type="body"/>
          </p:nvPr>
        </p:nvSpPr>
        <p:spPr>
          <a:xfrm>
            <a:off x="1080000" y="3835080"/>
            <a:ext cx="9456840" cy="230076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216" name="PlaceHolder 2"/>
          <p:cNvSpPr>
            <a:spLocks noGrp="1"/>
          </p:cNvSpPr>
          <p:nvPr>
            <p:ph type="body"/>
          </p:nvPr>
        </p:nvSpPr>
        <p:spPr>
          <a:xfrm>
            <a:off x="1080000" y="131544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217" name="PlaceHolder 3"/>
          <p:cNvSpPr>
            <a:spLocks noGrp="1"/>
          </p:cNvSpPr>
          <p:nvPr>
            <p:ph type="body"/>
          </p:nvPr>
        </p:nvSpPr>
        <p:spPr>
          <a:xfrm>
            <a:off x="5925960" y="131544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218" name="PlaceHolder 4"/>
          <p:cNvSpPr>
            <a:spLocks noGrp="1"/>
          </p:cNvSpPr>
          <p:nvPr>
            <p:ph type="body"/>
          </p:nvPr>
        </p:nvSpPr>
        <p:spPr>
          <a:xfrm>
            <a:off x="1080000" y="383508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219" name="PlaceHolder 5"/>
          <p:cNvSpPr>
            <a:spLocks noGrp="1"/>
          </p:cNvSpPr>
          <p:nvPr>
            <p:ph type="body"/>
          </p:nvPr>
        </p:nvSpPr>
        <p:spPr>
          <a:xfrm>
            <a:off x="5925960" y="383508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 name="PlaceHolder 1"/>
          <p:cNvSpPr>
            <a:spLocks noGrp="1"/>
          </p:cNvSpPr>
          <p:nvPr>
            <p:ph type="subTitle"/>
          </p:nvPr>
        </p:nvSpPr>
        <p:spPr>
          <a:xfrm>
            <a:off x="1080000" y="248040"/>
            <a:ext cx="9456840" cy="3837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221" name="PlaceHolder 2"/>
          <p:cNvSpPr>
            <a:spLocks noGrp="1"/>
          </p:cNvSpPr>
          <p:nvPr>
            <p:ph type="body"/>
          </p:nvPr>
        </p:nvSpPr>
        <p:spPr>
          <a:xfrm>
            <a:off x="1080000" y="1315440"/>
            <a:ext cx="304488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222" name="PlaceHolder 3"/>
          <p:cNvSpPr>
            <a:spLocks noGrp="1"/>
          </p:cNvSpPr>
          <p:nvPr>
            <p:ph type="body"/>
          </p:nvPr>
        </p:nvSpPr>
        <p:spPr>
          <a:xfrm>
            <a:off x="4277520" y="1315440"/>
            <a:ext cx="304488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223" name="PlaceHolder 4"/>
          <p:cNvSpPr>
            <a:spLocks noGrp="1"/>
          </p:cNvSpPr>
          <p:nvPr>
            <p:ph type="body"/>
          </p:nvPr>
        </p:nvSpPr>
        <p:spPr>
          <a:xfrm>
            <a:off x="7475040" y="1315440"/>
            <a:ext cx="304488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224" name="PlaceHolder 5"/>
          <p:cNvSpPr>
            <a:spLocks noGrp="1"/>
          </p:cNvSpPr>
          <p:nvPr>
            <p:ph type="body"/>
          </p:nvPr>
        </p:nvSpPr>
        <p:spPr>
          <a:xfrm>
            <a:off x="1080000" y="3835080"/>
            <a:ext cx="304488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225" name="PlaceHolder 6"/>
          <p:cNvSpPr>
            <a:spLocks noGrp="1"/>
          </p:cNvSpPr>
          <p:nvPr>
            <p:ph type="body"/>
          </p:nvPr>
        </p:nvSpPr>
        <p:spPr>
          <a:xfrm>
            <a:off x="4277520" y="3835080"/>
            <a:ext cx="304488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226" name="PlaceHolder 7"/>
          <p:cNvSpPr>
            <a:spLocks noGrp="1"/>
          </p:cNvSpPr>
          <p:nvPr>
            <p:ph type="body"/>
          </p:nvPr>
        </p:nvSpPr>
        <p:spPr>
          <a:xfrm>
            <a:off x="7475040" y="3835080"/>
            <a:ext cx="3044880" cy="230076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23" name="PlaceHolder 2"/>
          <p:cNvSpPr>
            <a:spLocks noGrp="1"/>
          </p:cNvSpPr>
          <p:nvPr>
            <p:ph type="body"/>
          </p:nvPr>
        </p:nvSpPr>
        <p:spPr>
          <a:xfrm>
            <a:off x="1080000" y="131544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24" name="PlaceHolder 3"/>
          <p:cNvSpPr>
            <a:spLocks noGrp="1"/>
          </p:cNvSpPr>
          <p:nvPr>
            <p:ph type="body"/>
          </p:nvPr>
        </p:nvSpPr>
        <p:spPr>
          <a:xfrm>
            <a:off x="5925960" y="1315440"/>
            <a:ext cx="4614840" cy="4823640"/>
          </a:xfrm>
          <a:prstGeom prst="rect">
            <a:avLst/>
          </a:prstGeom>
        </p:spPr>
        <p:txBody>
          <a:bodyPr lIns="0" rIns="0" tIns="0" bIns="0">
            <a:normAutofit/>
          </a:bodyPr>
          <a:p>
            <a:endParaRPr b="0" lang="nl-NL" sz="2400" spc="-1" strike="noStrike">
              <a:solidFill>
                <a:srgbClr val="000000"/>
              </a:solidFill>
              <a:latin typeface="Georgia"/>
            </a:endParaRPr>
          </a:p>
        </p:txBody>
      </p:sp>
      <p:sp>
        <p:nvSpPr>
          <p:cNvPr id="25" name="PlaceHolder 4"/>
          <p:cNvSpPr>
            <a:spLocks noGrp="1"/>
          </p:cNvSpPr>
          <p:nvPr>
            <p:ph type="body"/>
          </p:nvPr>
        </p:nvSpPr>
        <p:spPr>
          <a:xfrm>
            <a:off x="1080000" y="383508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27" name="PlaceHolder 2"/>
          <p:cNvSpPr>
            <a:spLocks noGrp="1"/>
          </p:cNvSpPr>
          <p:nvPr>
            <p:ph type="body"/>
          </p:nvPr>
        </p:nvSpPr>
        <p:spPr>
          <a:xfrm>
            <a:off x="1080000" y="1315440"/>
            <a:ext cx="4614840" cy="4823640"/>
          </a:xfrm>
          <a:prstGeom prst="rect">
            <a:avLst/>
          </a:prstGeom>
        </p:spPr>
        <p:txBody>
          <a:bodyPr lIns="0" rIns="0" tIns="0" bIns="0">
            <a:normAutofit/>
          </a:bodyPr>
          <a:p>
            <a:endParaRPr b="0" lang="nl-NL" sz="2400" spc="-1" strike="noStrike">
              <a:solidFill>
                <a:srgbClr val="000000"/>
              </a:solidFill>
              <a:latin typeface="Georgia"/>
            </a:endParaRPr>
          </a:p>
        </p:txBody>
      </p:sp>
      <p:sp>
        <p:nvSpPr>
          <p:cNvPr id="28" name="PlaceHolder 3"/>
          <p:cNvSpPr>
            <a:spLocks noGrp="1"/>
          </p:cNvSpPr>
          <p:nvPr>
            <p:ph type="body"/>
          </p:nvPr>
        </p:nvSpPr>
        <p:spPr>
          <a:xfrm>
            <a:off x="5925960" y="131544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29" name="PlaceHolder 4"/>
          <p:cNvSpPr>
            <a:spLocks noGrp="1"/>
          </p:cNvSpPr>
          <p:nvPr>
            <p:ph type="body"/>
          </p:nvPr>
        </p:nvSpPr>
        <p:spPr>
          <a:xfrm>
            <a:off x="5925960" y="383508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080000" y="248040"/>
            <a:ext cx="9456840" cy="827640"/>
          </a:xfrm>
          <a:prstGeom prst="rect">
            <a:avLst/>
          </a:prstGeom>
        </p:spPr>
        <p:txBody>
          <a:bodyPr lIns="0" rIns="0" tIns="0" bIns="0" anchor="ctr">
            <a:noAutofit/>
          </a:bodyPr>
          <a:p>
            <a:endParaRPr b="0" lang="nl-NL" sz="1800" spc="-1" strike="noStrike">
              <a:solidFill>
                <a:srgbClr val="000000"/>
              </a:solidFill>
              <a:latin typeface="Georgia"/>
            </a:endParaRPr>
          </a:p>
        </p:txBody>
      </p:sp>
      <p:sp>
        <p:nvSpPr>
          <p:cNvPr id="31" name="PlaceHolder 2"/>
          <p:cNvSpPr>
            <a:spLocks noGrp="1"/>
          </p:cNvSpPr>
          <p:nvPr>
            <p:ph type="body"/>
          </p:nvPr>
        </p:nvSpPr>
        <p:spPr>
          <a:xfrm>
            <a:off x="1080000" y="131544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32" name="PlaceHolder 3"/>
          <p:cNvSpPr>
            <a:spLocks noGrp="1"/>
          </p:cNvSpPr>
          <p:nvPr>
            <p:ph type="body"/>
          </p:nvPr>
        </p:nvSpPr>
        <p:spPr>
          <a:xfrm>
            <a:off x="5925960" y="1315440"/>
            <a:ext cx="4614840" cy="2300760"/>
          </a:xfrm>
          <a:prstGeom prst="rect">
            <a:avLst/>
          </a:prstGeom>
        </p:spPr>
        <p:txBody>
          <a:bodyPr lIns="0" rIns="0" tIns="0" bIns="0">
            <a:normAutofit/>
          </a:bodyPr>
          <a:p>
            <a:endParaRPr b="0" lang="nl-NL" sz="2400" spc="-1" strike="noStrike">
              <a:solidFill>
                <a:srgbClr val="000000"/>
              </a:solidFill>
              <a:latin typeface="Georgia"/>
            </a:endParaRPr>
          </a:p>
        </p:txBody>
      </p:sp>
      <p:sp>
        <p:nvSpPr>
          <p:cNvPr id="33" name="PlaceHolder 4"/>
          <p:cNvSpPr>
            <a:spLocks noGrp="1"/>
          </p:cNvSpPr>
          <p:nvPr>
            <p:ph type="body"/>
          </p:nvPr>
        </p:nvSpPr>
        <p:spPr>
          <a:xfrm>
            <a:off x="1080000" y="3835080"/>
            <a:ext cx="9456840" cy="2300760"/>
          </a:xfrm>
          <a:prstGeom prst="rect">
            <a:avLst/>
          </a:prstGeom>
        </p:spPr>
        <p:txBody>
          <a:bodyPr lIns="0" rIns="0" tIns="0" bIns="0">
            <a:normAutofit/>
          </a:bodyPr>
          <a:p>
            <a:endParaRPr b="0" lang="nl-NL" sz="2400" spc="-1" strike="noStrike">
              <a:solidFill>
                <a:srgbClr val="000000"/>
              </a:solidFill>
              <a:latin typeface="Georgia"/>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hidden="1"/>
          <p:cNvSpPr/>
          <p:nvPr/>
        </p:nvSpPr>
        <p:spPr>
          <a:xfrm>
            <a:off x="0" y="0"/>
            <a:ext cx="407520" cy="6857640"/>
          </a:xfrm>
          <a:prstGeom prst="rect">
            <a:avLst/>
          </a:prstGeom>
          <a:ln>
            <a:noFill/>
          </a:ln>
        </p:spPr>
        <p:style>
          <a:lnRef idx="2">
            <a:schemeClr val="accent1">
              <a:shade val="50000"/>
            </a:schemeClr>
          </a:lnRef>
          <a:fillRef idx="1">
            <a:schemeClr val="accent1"/>
          </a:fillRef>
          <a:effectRef idx="0">
            <a:schemeClr val="accent1"/>
          </a:effectRef>
          <a:fontRef idx="minor"/>
        </p:style>
      </p:sp>
      <p:grpSp>
        <p:nvGrpSpPr>
          <p:cNvPr id="1" name="Group 2"/>
          <p:cNvGrpSpPr/>
          <p:nvPr/>
        </p:nvGrpSpPr>
        <p:grpSpPr>
          <a:xfrm>
            <a:off x="11095200" y="236160"/>
            <a:ext cx="748440" cy="863640"/>
            <a:chOff x="11095200" y="236160"/>
            <a:chExt cx="748440" cy="863640"/>
          </a:xfrm>
        </p:grpSpPr>
        <p:sp>
          <p:nvSpPr>
            <p:cNvPr id="2" name="CustomShape 3"/>
            <p:cNvSpPr/>
            <p:nvPr/>
          </p:nvSpPr>
          <p:spPr>
            <a:xfrm>
              <a:off x="11095200" y="846000"/>
              <a:ext cx="748440" cy="253800"/>
            </a:xfrm>
            <a:custGeom>
              <a:avLst/>
              <a:gdLst/>
              <a:ahLst/>
              <a:rect l="l" t="t" r="r" b="b"/>
              <a:pathLst>
                <a:path w="3138" h="1067">
                  <a:moveTo>
                    <a:pt x="2317" y="383"/>
                  </a:moveTo>
                  <a:cubicBezTo>
                    <a:pt x="2317" y="283"/>
                    <a:pt x="2247" y="204"/>
                    <a:pt x="2137" y="204"/>
                  </a:cubicBezTo>
                  <a:cubicBezTo>
                    <a:pt x="2010" y="204"/>
                    <a:pt x="2010" y="204"/>
                    <a:pt x="2010" y="204"/>
                  </a:cubicBezTo>
                  <a:cubicBezTo>
                    <a:pt x="1900" y="204"/>
                    <a:pt x="1830" y="283"/>
                    <a:pt x="1830" y="383"/>
                  </a:cubicBezTo>
                  <a:cubicBezTo>
                    <a:pt x="1830" y="526"/>
                    <a:pt x="1830" y="526"/>
                    <a:pt x="1830" y="526"/>
                  </a:cubicBezTo>
                  <a:cubicBezTo>
                    <a:pt x="1830" y="627"/>
                    <a:pt x="1900" y="706"/>
                    <a:pt x="2010" y="706"/>
                  </a:cubicBezTo>
                  <a:cubicBezTo>
                    <a:pt x="2137" y="706"/>
                    <a:pt x="2137" y="706"/>
                    <a:pt x="2137" y="706"/>
                  </a:cubicBezTo>
                  <a:cubicBezTo>
                    <a:pt x="2247" y="706"/>
                    <a:pt x="2317" y="627"/>
                    <a:pt x="2317" y="526"/>
                  </a:cubicBezTo>
                  <a:cubicBezTo>
                    <a:pt x="2317" y="383"/>
                    <a:pt x="2317" y="383"/>
                    <a:pt x="2317" y="383"/>
                  </a:cubicBezTo>
                  <a:moveTo>
                    <a:pt x="2201" y="526"/>
                  </a:moveTo>
                  <a:cubicBezTo>
                    <a:pt x="2201" y="564"/>
                    <a:pt x="2182" y="590"/>
                    <a:pt x="2137" y="590"/>
                  </a:cubicBezTo>
                  <a:cubicBezTo>
                    <a:pt x="2010" y="590"/>
                    <a:pt x="2010" y="590"/>
                    <a:pt x="2010" y="590"/>
                  </a:cubicBezTo>
                  <a:cubicBezTo>
                    <a:pt x="1965" y="590"/>
                    <a:pt x="1946" y="564"/>
                    <a:pt x="1946" y="526"/>
                  </a:cubicBezTo>
                  <a:cubicBezTo>
                    <a:pt x="1946" y="383"/>
                    <a:pt x="1946" y="383"/>
                    <a:pt x="1946" y="383"/>
                  </a:cubicBezTo>
                  <a:cubicBezTo>
                    <a:pt x="1946" y="345"/>
                    <a:pt x="1965" y="320"/>
                    <a:pt x="2010" y="320"/>
                  </a:cubicBezTo>
                  <a:cubicBezTo>
                    <a:pt x="2137" y="320"/>
                    <a:pt x="2137" y="320"/>
                    <a:pt x="2137" y="320"/>
                  </a:cubicBezTo>
                  <a:cubicBezTo>
                    <a:pt x="2182" y="320"/>
                    <a:pt x="2201" y="345"/>
                    <a:pt x="2201" y="383"/>
                  </a:cubicBezTo>
                  <a:lnTo>
                    <a:pt x="2201" y="526"/>
                  </a:lnTo>
                  <a:close/>
                  <a:moveTo>
                    <a:pt x="2907" y="383"/>
                  </a:moveTo>
                  <a:cubicBezTo>
                    <a:pt x="2907" y="283"/>
                    <a:pt x="2837" y="204"/>
                    <a:pt x="2727" y="204"/>
                  </a:cubicBezTo>
                  <a:cubicBezTo>
                    <a:pt x="2600" y="204"/>
                    <a:pt x="2600" y="204"/>
                    <a:pt x="2600" y="204"/>
                  </a:cubicBezTo>
                  <a:cubicBezTo>
                    <a:pt x="2490" y="204"/>
                    <a:pt x="2420" y="283"/>
                    <a:pt x="2420" y="383"/>
                  </a:cubicBezTo>
                  <a:cubicBezTo>
                    <a:pt x="2420" y="526"/>
                    <a:pt x="2420" y="526"/>
                    <a:pt x="2420" y="526"/>
                  </a:cubicBezTo>
                  <a:cubicBezTo>
                    <a:pt x="2420" y="627"/>
                    <a:pt x="2490" y="706"/>
                    <a:pt x="2600" y="706"/>
                  </a:cubicBezTo>
                  <a:cubicBezTo>
                    <a:pt x="2727" y="706"/>
                    <a:pt x="2727" y="706"/>
                    <a:pt x="2727" y="706"/>
                  </a:cubicBezTo>
                  <a:cubicBezTo>
                    <a:pt x="2837" y="706"/>
                    <a:pt x="2907" y="627"/>
                    <a:pt x="2907" y="526"/>
                  </a:cubicBezTo>
                  <a:cubicBezTo>
                    <a:pt x="2907" y="383"/>
                    <a:pt x="2907" y="383"/>
                    <a:pt x="2907" y="383"/>
                  </a:cubicBezTo>
                  <a:moveTo>
                    <a:pt x="2791" y="526"/>
                  </a:moveTo>
                  <a:cubicBezTo>
                    <a:pt x="2791" y="564"/>
                    <a:pt x="2772" y="590"/>
                    <a:pt x="2727" y="590"/>
                  </a:cubicBezTo>
                  <a:cubicBezTo>
                    <a:pt x="2600" y="590"/>
                    <a:pt x="2600" y="590"/>
                    <a:pt x="2600" y="590"/>
                  </a:cubicBezTo>
                  <a:cubicBezTo>
                    <a:pt x="2555" y="590"/>
                    <a:pt x="2536" y="564"/>
                    <a:pt x="2536" y="526"/>
                  </a:cubicBezTo>
                  <a:cubicBezTo>
                    <a:pt x="2536" y="383"/>
                    <a:pt x="2536" y="383"/>
                    <a:pt x="2536" y="383"/>
                  </a:cubicBezTo>
                  <a:cubicBezTo>
                    <a:pt x="2536" y="345"/>
                    <a:pt x="2555" y="320"/>
                    <a:pt x="2600" y="320"/>
                  </a:cubicBezTo>
                  <a:cubicBezTo>
                    <a:pt x="2727" y="320"/>
                    <a:pt x="2727" y="320"/>
                    <a:pt x="2727" y="320"/>
                  </a:cubicBezTo>
                  <a:cubicBezTo>
                    <a:pt x="2772" y="320"/>
                    <a:pt x="2791" y="345"/>
                    <a:pt x="2791" y="383"/>
                  </a:cubicBezTo>
                  <a:lnTo>
                    <a:pt x="2791" y="526"/>
                  </a:lnTo>
                  <a:close/>
                  <a:moveTo>
                    <a:pt x="243" y="590"/>
                  </a:moveTo>
                  <a:cubicBezTo>
                    <a:pt x="284" y="590"/>
                    <a:pt x="304" y="618"/>
                    <a:pt x="304" y="648"/>
                  </a:cubicBezTo>
                  <a:cubicBezTo>
                    <a:pt x="304" y="677"/>
                    <a:pt x="284" y="706"/>
                    <a:pt x="243" y="706"/>
                  </a:cubicBezTo>
                  <a:cubicBezTo>
                    <a:pt x="180" y="706"/>
                    <a:pt x="180" y="706"/>
                    <a:pt x="180" y="706"/>
                  </a:cubicBezTo>
                  <a:cubicBezTo>
                    <a:pt x="70" y="706"/>
                    <a:pt x="0" y="627"/>
                    <a:pt x="0" y="526"/>
                  </a:cubicBezTo>
                  <a:cubicBezTo>
                    <a:pt x="0" y="60"/>
                    <a:pt x="0" y="60"/>
                    <a:pt x="0" y="60"/>
                  </a:cubicBezTo>
                  <a:cubicBezTo>
                    <a:pt x="0" y="20"/>
                    <a:pt x="28" y="0"/>
                    <a:pt x="58" y="0"/>
                  </a:cubicBezTo>
                  <a:cubicBezTo>
                    <a:pt x="87" y="0"/>
                    <a:pt x="116" y="20"/>
                    <a:pt x="116" y="60"/>
                  </a:cubicBezTo>
                  <a:cubicBezTo>
                    <a:pt x="116" y="204"/>
                    <a:pt x="116" y="204"/>
                    <a:pt x="116" y="204"/>
                  </a:cubicBezTo>
                  <a:cubicBezTo>
                    <a:pt x="243" y="204"/>
                    <a:pt x="243" y="204"/>
                    <a:pt x="243" y="204"/>
                  </a:cubicBezTo>
                  <a:cubicBezTo>
                    <a:pt x="284" y="204"/>
                    <a:pt x="304" y="232"/>
                    <a:pt x="304" y="262"/>
                  </a:cubicBezTo>
                  <a:cubicBezTo>
                    <a:pt x="304" y="291"/>
                    <a:pt x="284" y="320"/>
                    <a:pt x="243" y="320"/>
                  </a:cubicBezTo>
                  <a:cubicBezTo>
                    <a:pt x="116" y="320"/>
                    <a:pt x="116" y="320"/>
                    <a:pt x="116" y="320"/>
                  </a:cubicBezTo>
                  <a:cubicBezTo>
                    <a:pt x="116" y="526"/>
                    <a:pt x="116" y="526"/>
                    <a:pt x="116" y="526"/>
                  </a:cubicBezTo>
                  <a:cubicBezTo>
                    <a:pt x="116" y="564"/>
                    <a:pt x="135" y="590"/>
                    <a:pt x="180" y="590"/>
                  </a:cubicBezTo>
                  <a:cubicBezTo>
                    <a:pt x="243" y="590"/>
                    <a:pt x="243" y="590"/>
                    <a:pt x="243" y="590"/>
                  </a:cubicBezTo>
                  <a:moveTo>
                    <a:pt x="1072" y="649"/>
                  </a:moveTo>
                  <a:cubicBezTo>
                    <a:pt x="1072" y="689"/>
                    <a:pt x="1043" y="709"/>
                    <a:pt x="1014" y="709"/>
                  </a:cubicBezTo>
                  <a:cubicBezTo>
                    <a:pt x="984" y="709"/>
                    <a:pt x="956" y="689"/>
                    <a:pt x="956" y="649"/>
                  </a:cubicBezTo>
                  <a:cubicBezTo>
                    <a:pt x="956" y="383"/>
                    <a:pt x="956" y="383"/>
                    <a:pt x="956" y="383"/>
                  </a:cubicBezTo>
                  <a:cubicBezTo>
                    <a:pt x="956" y="283"/>
                    <a:pt x="1026" y="204"/>
                    <a:pt x="1136" y="204"/>
                  </a:cubicBezTo>
                  <a:cubicBezTo>
                    <a:pt x="1226" y="204"/>
                    <a:pt x="1226" y="204"/>
                    <a:pt x="1226" y="204"/>
                  </a:cubicBezTo>
                  <a:cubicBezTo>
                    <a:pt x="1266" y="204"/>
                    <a:pt x="1286" y="232"/>
                    <a:pt x="1286" y="262"/>
                  </a:cubicBezTo>
                  <a:cubicBezTo>
                    <a:pt x="1286" y="291"/>
                    <a:pt x="1266" y="320"/>
                    <a:pt x="1226" y="320"/>
                  </a:cubicBezTo>
                  <a:cubicBezTo>
                    <a:pt x="1136" y="320"/>
                    <a:pt x="1136" y="320"/>
                    <a:pt x="1136" y="320"/>
                  </a:cubicBezTo>
                  <a:cubicBezTo>
                    <a:pt x="1090" y="320"/>
                    <a:pt x="1072" y="345"/>
                    <a:pt x="1072" y="383"/>
                  </a:cubicBezTo>
                  <a:cubicBezTo>
                    <a:pt x="1072" y="649"/>
                    <a:pt x="1072" y="649"/>
                    <a:pt x="1072" y="649"/>
                  </a:cubicBezTo>
                  <a:moveTo>
                    <a:pt x="690" y="204"/>
                  </a:moveTo>
                  <a:cubicBezTo>
                    <a:pt x="562" y="204"/>
                    <a:pt x="562" y="204"/>
                    <a:pt x="562" y="204"/>
                  </a:cubicBezTo>
                  <a:cubicBezTo>
                    <a:pt x="453" y="204"/>
                    <a:pt x="382" y="283"/>
                    <a:pt x="382" y="383"/>
                  </a:cubicBezTo>
                  <a:cubicBezTo>
                    <a:pt x="382" y="526"/>
                    <a:pt x="382" y="526"/>
                    <a:pt x="382" y="526"/>
                  </a:cubicBezTo>
                  <a:cubicBezTo>
                    <a:pt x="382" y="627"/>
                    <a:pt x="453" y="706"/>
                    <a:pt x="562" y="706"/>
                  </a:cubicBezTo>
                  <a:cubicBezTo>
                    <a:pt x="735" y="706"/>
                    <a:pt x="735" y="706"/>
                    <a:pt x="735" y="706"/>
                  </a:cubicBezTo>
                  <a:cubicBezTo>
                    <a:pt x="775" y="706"/>
                    <a:pt x="795" y="677"/>
                    <a:pt x="795" y="648"/>
                  </a:cubicBezTo>
                  <a:cubicBezTo>
                    <a:pt x="795" y="618"/>
                    <a:pt x="775" y="590"/>
                    <a:pt x="735" y="590"/>
                  </a:cubicBezTo>
                  <a:cubicBezTo>
                    <a:pt x="562" y="590"/>
                    <a:pt x="562" y="590"/>
                    <a:pt x="562" y="590"/>
                  </a:cubicBezTo>
                  <a:cubicBezTo>
                    <a:pt x="517" y="590"/>
                    <a:pt x="498" y="564"/>
                    <a:pt x="498" y="526"/>
                  </a:cubicBezTo>
                  <a:cubicBezTo>
                    <a:pt x="498" y="510"/>
                    <a:pt x="498" y="510"/>
                    <a:pt x="498" y="510"/>
                  </a:cubicBezTo>
                  <a:cubicBezTo>
                    <a:pt x="788" y="510"/>
                    <a:pt x="788" y="510"/>
                    <a:pt x="788" y="510"/>
                  </a:cubicBezTo>
                  <a:cubicBezTo>
                    <a:pt x="842" y="510"/>
                    <a:pt x="870" y="471"/>
                    <a:pt x="870" y="431"/>
                  </a:cubicBezTo>
                  <a:cubicBezTo>
                    <a:pt x="870" y="383"/>
                    <a:pt x="870" y="383"/>
                    <a:pt x="870" y="383"/>
                  </a:cubicBezTo>
                  <a:cubicBezTo>
                    <a:pt x="870" y="283"/>
                    <a:pt x="799" y="204"/>
                    <a:pt x="690" y="204"/>
                  </a:cubicBezTo>
                  <a:moveTo>
                    <a:pt x="498" y="383"/>
                  </a:moveTo>
                  <a:cubicBezTo>
                    <a:pt x="498" y="345"/>
                    <a:pt x="517" y="320"/>
                    <a:pt x="562" y="320"/>
                  </a:cubicBezTo>
                  <a:cubicBezTo>
                    <a:pt x="690" y="320"/>
                    <a:pt x="690" y="320"/>
                    <a:pt x="690" y="320"/>
                  </a:cubicBezTo>
                  <a:cubicBezTo>
                    <a:pt x="735" y="320"/>
                    <a:pt x="754" y="345"/>
                    <a:pt x="754" y="383"/>
                  </a:cubicBezTo>
                  <a:cubicBezTo>
                    <a:pt x="754" y="409"/>
                    <a:pt x="754" y="409"/>
                    <a:pt x="754" y="409"/>
                  </a:cubicBezTo>
                  <a:cubicBezTo>
                    <a:pt x="498" y="409"/>
                    <a:pt x="498" y="409"/>
                    <a:pt x="498" y="409"/>
                  </a:cubicBezTo>
                  <a:lnTo>
                    <a:pt x="498" y="383"/>
                  </a:lnTo>
                  <a:close/>
                  <a:moveTo>
                    <a:pt x="3138" y="77"/>
                  </a:moveTo>
                  <a:cubicBezTo>
                    <a:pt x="3138" y="117"/>
                    <a:pt x="3109" y="137"/>
                    <a:pt x="3080" y="137"/>
                  </a:cubicBezTo>
                  <a:cubicBezTo>
                    <a:pt x="3050" y="137"/>
                    <a:pt x="3022" y="117"/>
                    <a:pt x="3022" y="77"/>
                  </a:cubicBezTo>
                  <a:cubicBezTo>
                    <a:pt x="3022" y="60"/>
                    <a:pt x="3022" y="60"/>
                    <a:pt x="3022" y="60"/>
                  </a:cubicBezTo>
                  <a:cubicBezTo>
                    <a:pt x="3022" y="20"/>
                    <a:pt x="3050" y="0"/>
                    <a:pt x="3080" y="0"/>
                  </a:cubicBezTo>
                  <a:cubicBezTo>
                    <a:pt x="3109" y="0"/>
                    <a:pt x="3138" y="20"/>
                    <a:pt x="3138" y="60"/>
                  </a:cubicBezTo>
                  <a:cubicBezTo>
                    <a:pt x="3138" y="77"/>
                    <a:pt x="3138" y="77"/>
                    <a:pt x="3138" y="77"/>
                  </a:cubicBezTo>
                  <a:moveTo>
                    <a:pt x="3138" y="649"/>
                  </a:moveTo>
                  <a:cubicBezTo>
                    <a:pt x="3138" y="689"/>
                    <a:pt x="3109" y="709"/>
                    <a:pt x="3080" y="709"/>
                  </a:cubicBezTo>
                  <a:cubicBezTo>
                    <a:pt x="3050" y="709"/>
                    <a:pt x="3022" y="689"/>
                    <a:pt x="3022" y="649"/>
                  </a:cubicBezTo>
                  <a:cubicBezTo>
                    <a:pt x="3022" y="261"/>
                    <a:pt x="3022" y="261"/>
                    <a:pt x="3022" y="261"/>
                  </a:cubicBezTo>
                  <a:cubicBezTo>
                    <a:pt x="3022" y="221"/>
                    <a:pt x="3050" y="200"/>
                    <a:pt x="3080" y="200"/>
                  </a:cubicBezTo>
                  <a:cubicBezTo>
                    <a:pt x="3109" y="200"/>
                    <a:pt x="3138" y="221"/>
                    <a:pt x="3138" y="261"/>
                  </a:cubicBezTo>
                  <a:cubicBezTo>
                    <a:pt x="3138" y="649"/>
                    <a:pt x="3138" y="649"/>
                    <a:pt x="3138" y="649"/>
                  </a:cubicBezTo>
                  <a:moveTo>
                    <a:pt x="1708" y="749"/>
                  </a:moveTo>
                  <a:cubicBezTo>
                    <a:pt x="1677" y="722"/>
                    <a:pt x="1636" y="706"/>
                    <a:pt x="1586" y="706"/>
                  </a:cubicBezTo>
                  <a:cubicBezTo>
                    <a:pt x="1586" y="706"/>
                    <a:pt x="1562" y="706"/>
                    <a:pt x="1486" y="706"/>
                  </a:cubicBezTo>
                  <a:cubicBezTo>
                    <a:pt x="1449" y="706"/>
                    <a:pt x="1425" y="685"/>
                    <a:pt x="1425" y="665"/>
                  </a:cubicBezTo>
                  <a:cubicBezTo>
                    <a:pt x="1425" y="644"/>
                    <a:pt x="1448" y="624"/>
                    <a:pt x="1485" y="624"/>
                  </a:cubicBezTo>
                  <a:cubicBezTo>
                    <a:pt x="1557" y="624"/>
                    <a:pt x="1557" y="624"/>
                    <a:pt x="1557" y="624"/>
                  </a:cubicBezTo>
                  <a:cubicBezTo>
                    <a:pt x="1667" y="624"/>
                    <a:pt x="1737" y="546"/>
                    <a:pt x="1737" y="445"/>
                  </a:cubicBezTo>
                  <a:cubicBezTo>
                    <a:pt x="1737" y="383"/>
                    <a:pt x="1737" y="383"/>
                    <a:pt x="1737" y="383"/>
                  </a:cubicBezTo>
                  <a:cubicBezTo>
                    <a:pt x="1737" y="289"/>
                    <a:pt x="1768" y="173"/>
                    <a:pt x="1768" y="173"/>
                  </a:cubicBezTo>
                  <a:cubicBezTo>
                    <a:pt x="1768" y="173"/>
                    <a:pt x="1643" y="204"/>
                    <a:pt x="1557" y="204"/>
                  </a:cubicBezTo>
                  <a:cubicBezTo>
                    <a:pt x="1486" y="204"/>
                    <a:pt x="1486" y="204"/>
                    <a:pt x="1486" y="204"/>
                  </a:cubicBezTo>
                  <a:cubicBezTo>
                    <a:pt x="1376" y="204"/>
                    <a:pt x="1306" y="283"/>
                    <a:pt x="1306" y="383"/>
                  </a:cubicBezTo>
                  <a:cubicBezTo>
                    <a:pt x="1306" y="445"/>
                    <a:pt x="1306" y="445"/>
                    <a:pt x="1306" y="445"/>
                  </a:cubicBezTo>
                  <a:cubicBezTo>
                    <a:pt x="1306" y="473"/>
                    <a:pt x="1311" y="499"/>
                    <a:pt x="1321" y="522"/>
                  </a:cubicBezTo>
                  <a:cubicBezTo>
                    <a:pt x="1325" y="514"/>
                    <a:pt x="1362" y="468"/>
                    <a:pt x="1422" y="445"/>
                  </a:cubicBezTo>
                  <a:cubicBezTo>
                    <a:pt x="1422" y="384"/>
                    <a:pt x="1422" y="384"/>
                    <a:pt x="1422" y="384"/>
                  </a:cubicBezTo>
                  <a:cubicBezTo>
                    <a:pt x="1422" y="345"/>
                    <a:pt x="1440" y="320"/>
                    <a:pt x="1486" y="320"/>
                  </a:cubicBezTo>
                  <a:cubicBezTo>
                    <a:pt x="1513" y="320"/>
                    <a:pt x="1513" y="320"/>
                    <a:pt x="1513" y="320"/>
                  </a:cubicBezTo>
                  <a:cubicBezTo>
                    <a:pt x="1538" y="320"/>
                    <a:pt x="1586" y="320"/>
                    <a:pt x="1618" y="308"/>
                  </a:cubicBezTo>
                  <a:cubicBezTo>
                    <a:pt x="1641" y="299"/>
                    <a:pt x="1641" y="299"/>
                    <a:pt x="1641" y="299"/>
                  </a:cubicBezTo>
                  <a:cubicBezTo>
                    <a:pt x="1633" y="322"/>
                    <a:pt x="1633" y="322"/>
                    <a:pt x="1633" y="322"/>
                  </a:cubicBezTo>
                  <a:cubicBezTo>
                    <a:pt x="1622" y="355"/>
                    <a:pt x="1621" y="393"/>
                    <a:pt x="1621" y="418"/>
                  </a:cubicBezTo>
                  <a:cubicBezTo>
                    <a:pt x="1621" y="445"/>
                    <a:pt x="1621" y="445"/>
                    <a:pt x="1621" y="445"/>
                  </a:cubicBezTo>
                  <a:cubicBezTo>
                    <a:pt x="1621" y="483"/>
                    <a:pt x="1602" y="509"/>
                    <a:pt x="1557" y="509"/>
                  </a:cubicBezTo>
                  <a:cubicBezTo>
                    <a:pt x="1502" y="509"/>
                    <a:pt x="1502" y="509"/>
                    <a:pt x="1502" y="509"/>
                  </a:cubicBezTo>
                  <a:cubicBezTo>
                    <a:pt x="1423" y="509"/>
                    <a:pt x="1375" y="538"/>
                    <a:pt x="1347" y="565"/>
                  </a:cubicBezTo>
                  <a:cubicBezTo>
                    <a:pt x="1330" y="583"/>
                    <a:pt x="1307" y="629"/>
                    <a:pt x="1307" y="666"/>
                  </a:cubicBezTo>
                  <a:cubicBezTo>
                    <a:pt x="1307" y="704"/>
                    <a:pt x="1318" y="732"/>
                    <a:pt x="1333" y="754"/>
                  </a:cubicBezTo>
                  <a:cubicBezTo>
                    <a:pt x="1296" y="791"/>
                    <a:pt x="1279" y="840"/>
                    <a:pt x="1279" y="887"/>
                  </a:cubicBezTo>
                  <a:cubicBezTo>
                    <a:pt x="1279" y="988"/>
                    <a:pt x="1349" y="1067"/>
                    <a:pt x="1459" y="1067"/>
                  </a:cubicBezTo>
                  <a:cubicBezTo>
                    <a:pt x="1586" y="1067"/>
                    <a:pt x="1586" y="1067"/>
                    <a:pt x="1586" y="1067"/>
                  </a:cubicBezTo>
                  <a:cubicBezTo>
                    <a:pt x="1696" y="1067"/>
                    <a:pt x="1766" y="988"/>
                    <a:pt x="1766" y="887"/>
                  </a:cubicBezTo>
                  <a:cubicBezTo>
                    <a:pt x="1766" y="831"/>
                    <a:pt x="1745" y="782"/>
                    <a:pt x="1708" y="749"/>
                  </a:cubicBezTo>
                  <a:moveTo>
                    <a:pt x="1586" y="951"/>
                  </a:moveTo>
                  <a:cubicBezTo>
                    <a:pt x="1459" y="951"/>
                    <a:pt x="1459" y="951"/>
                    <a:pt x="1459" y="951"/>
                  </a:cubicBezTo>
                  <a:cubicBezTo>
                    <a:pt x="1414" y="951"/>
                    <a:pt x="1395" y="924"/>
                    <a:pt x="1395" y="886"/>
                  </a:cubicBezTo>
                  <a:cubicBezTo>
                    <a:pt x="1395" y="847"/>
                    <a:pt x="1414" y="822"/>
                    <a:pt x="1459" y="822"/>
                  </a:cubicBezTo>
                  <a:cubicBezTo>
                    <a:pt x="1586" y="822"/>
                    <a:pt x="1586" y="822"/>
                    <a:pt x="1586" y="822"/>
                  </a:cubicBezTo>
                  <a:cubicBezTo>
                    <a:pt x="1631" y="822"/>
                    <a:pt x="1650" y="847"/>
                    <a:pt x="1650" y="886"/>
                  </a:cubicBezTo>
                  <a:cubicBezTo>
                    <a:pt x="1650" y="924"/>
                    <a:pt x="1631" y="951"/>
                    <a:pt x="1586" y="951"/>
                  </a:cubicBezTo>
                </a:path>
              </a:pathLst>
            </a:custGeom>
            <a:solidFill>
              <a:srgbClr val="cf2f44"/>
            </a:solidFill>
            <a:ln>
              <a:noFill/>
            </a:ln>
          </p:spPr>
          <p:style>
            <a:lnRef idx="0"/>
            <a:fillRef idx="0"/>
            <a:effectRef idx="0"/>
            <a:fontRef idx="minor"/>
          </p:style>
        </p:sp>
        <p:sp>
          <p:nvSpPr>
            <p:cNvPr id="3" name="CustomShape 4"/>
            <p:cNvSpPr/>
            <p:nvPr/>
          </p:nvSpPr>
          <p:spPr>
            <a:xfrm>
              <a:off x="11256120" y="236160"/>
              <a:ext cx="482400" cy="538200"/>
            </a:xfrm>
            <a:custGeom>
              <a:avLst/>
              <a:gdLst/>
              <a:ahLst/>
              <a:rect l="l" t="t" r="r" b="b"/>
              <a:pathLst>
                <a:path w="2026" h="2260">
                  <a:moveTo>
                    <a:pt x="1078" y="138"/>
                  </a:moveTo>
                  <a:cubicBezTo>
                    <a:pt x="809" y="138"/>
                    <a:pt x="809" y="138"/>
                    <a:pt x="809" y="138"/>
                  </a:cubicBezTo>
                  <a:cubicBezTo>
                    <a:pt x="317" y="138"/>
                    <a:pt x="0" y="493"/>
                    <a:pt x="0" y="947"/>
                  </a:cubicBezTo>
                  <a:cubicBezTo>
                    <a:pt x="0" y="1224"/>
                    <a:pt x="0" y="1224"/>
                    <a:pt x="0" y="1224"/>
                  </a:cubicBezTo>
                  <a:cubicBezTo>
                    <a:pt x="0" y="1382"/>
                    <a:pt x="34" y="1521"/>
                    <a:pt x="105" y="1645"/>
                  </a:cubicBezTo>
                  <a:cubicBezTo>
                    <a:pt x="182" y="1570"/>
                    <a:pt x="288" y="1503"/>
                    <a:pt x="427" y="1455"/>
                  </a:cubicBezTo>
                  <a:cubicBezTo>
                    <a:pt x="404" y="1402"/>
                    <a:pt x="394" y="1339"/>
                    <a:pt x="394" y="1269"/>
                  </a:cubicBezTo>
                  <a:cubicBezTo>
                    <a:pt x="394" y="914"/>
                    <a:pt x="394" y="914"/>
                    <a:pt x="394" y="914"/>
                  </a:cubicBezTo>
                  <a:cubicBezTo>
                    <a:pt x="394" y="693"/>
                    <a:pt x="502" y="546"/>
                    <a:pt x="763" y="546"/>
                  </a:cubicBezTo>
                  <a:cubicBezTo>
                    <a:pt x="924" y="545"/>
                    <a:pt x="924" y="545"/>
                    <a:pt x="924" y="545"/>
                  </a:cubicBezTo>
                  <a:cubicBezTo>
                    <a:pt x="1064" y="545"/>
                    <a:pt x="1294" y="550"/>
                    <a:pt x="1476" y="478"/>
                  </a:cubicBezTo>
                  <a:cubicBezTo>
                    <a:pt x="1607" y="427"/>
                    <a:pt x="1607" y="427"/>
                    <a:pt x="1607" y="427"/>
                  </a:cubicBezTo>
                  <a:cubicBezTo>
                    <a:pt x="1562" y="559"/>
                    <a:pt x="1562" y="559"/>
                    <a:pt x="1562" y="559"/>
                  </a:cubicBezTo>
                  <a:cubicBezTo>
                    <a:pt x="1498" y="748"/>
                    <a:pt x="1496" y="968"/>
                    <a:pt x="1496" y="1113"/>
                  </a:cubicBezTo>
                  <a:cubicBezTo>
                    <a:pt x="1496" y="1269"/>
                    <a:pt x="1496" y="1269"/>
                    <a:pt x="1496" y="1269"/>
                  </a:cubicBezTo>
                  <a:cubicBezTo>
                    <a:pt x="1496" y="1491"/>
                    <a:pt x="1387" y="1638"/>
                    <a:pt x="1126" y="1638"/>
                  </a:cubicBezTo>
                  <a:cubicBezTo>
                    <a:pt x="863" y="1638"/>
                    <a:pt x="863" y="1638"/>
                    <a:pt x="863" y="1638"/>
                  </a:cubicBezTo>
                  <a:cubicBezTo>
                    <a:pt x="723" y="1640"/>
                    <a:pt x="502" y="1652"/>
                    <a:pt x="321" y="1727"/>
                  </a:cubicBezTo>
                  <a:cubicBezTo>
                    <a:pt x="4" y="1857"/>
                    <a:pt x="5" y="2145"/>
                    <a:pt x="14" y="2260"/>
                  </a:cubicBezTo>
                  <a:cubicBezTo>
                    <a:pt x="30" y="2206"/>
                    <a:pt x="132" y="2027"/>
                    <a:pt x="785" y="2027"/>
                  </a:cubicBezTo>
                  <a:cubicBezTo>
                    <a:pt x="964" y="2027"/>
                    <a:pt x="1056" y="2027"/>
                    <a:pt x="1098" y="2028"/>
                  </a:cubicBezTo>
                  <a:cubicBezTo>
                    <a:pt x="1579" y="2018"/>
                    <a:pt x="1887" y="1671"/>
                    <a:pt x="1887" y="1224"/>
                  </a:cubicBezTo>
                  <a:cubicBezTo>
                    <a:pt x="1887" y="947"/>
                    <a:pt x="1887" y="947"/>
                    <a:pt x="1887" y="947"/>
                  </a:cubicBezTo>
                  <a:cubicBezTo>
                    <a:pt x="1887" y="394"/>
                    <a:pt x="2026" y="0"/>
                    <a:pt x="2026" y="0"/>
                  </a:cubicBezTo>
                  <a:cubicBezTo>
                    <a:pt x="2026" y="0"/>
                    <a:pt x="1531" y="138"/>
                    <a:pt x="1078" y="138"/>
                  </a:cubicBezTo>
                </a:path>
              </a:pathLst>
            </a:custGeom>
            <a:solidFill>
              <a:srgbClr val="7ab800"/>
            </a:solidFill>
            <a:ln>
              <a:noFill/>
            </a:ln>
          </p:spPr>
          <p:style>
            <a:lnRef idx="0"/>
            <a:fillRef idx="0"/>
            <a:effectRef idx="0"/>
            <a:fontRef idx="minor"/>
          </p:style>
        </p:sp>
      </p:grpSp>
      <p:sp>
        <p:nvSpPr>
          <p:cNvPr id="4" name="CustomShape 5"/>
          <p:cNvSpPr/>
          <p:nvPr/>
        </p:nvSpPr>
        <p:spPr>
          <a:xfrm>
            <a:off x="0" y="0"/>
            <a:ext cx="407520" cy="6857640"/>
          </a:xfrm>
          <a:prstGeom prst="rect">
            <a:avLst/>
          </a:prstGeom>
          <a:ln>
            <a:noFill/>
          </a:ln>
        </p:spPr>
        <p:style>
          <a:lnRef idx="2">
            <a:schemeClr val="accent1">
              <a:shade val="50000"/>
            </a:schemeClr>
          </a:lnRef>
          <a:fillRef idx="1">
            <a:schemeClr val="accent1"/>
          </a:fillRef>
          <a:effectRef idx="0">
            <a:schemeClr val="accent1"/>
          </a:effectRef>
          <a:fontRef idx="minor"/>
        </p:style>
      </p:sp>
      <p:sp>
        <p:nvSpPr>
          <p:cNvPr id="5" name="PlaceHolder 6"/>
          <p:cNvSpPr>
            <a:spLocks noGrp="1"/>
          </p:cNvSpPr>
          <p:nvPr>
            <p:ph type="title"/>
          </p:nvPr>
        </p:nvSpPr>
        <p:spPr>
          <a:xfrm>
            <a:off x="1080000" y="2544840"/>
            <a:ext cx="10364040" cy="1469520"/>
          </a:xfrm>
          <a:prstGeom prst="rect">
            <a:avLst/>
          </a:prstGeom>
        </p:spPr>
        <p:txBody>
          <a:bodyPr lIns="0" rIns="0" tIns="0" bIns="0" anchor="b">
            <a:noAutofit/>
          </a:bodyPr>
          <a:p>
            <a:pPr>
              <a:lnSpc>
                <a:spcPct val="100000"/>
              </a:lnSpc>
            </a:pPr>
            <a:r>
              <a:rPr b="0" lang="nl-NL" sz="6000" spc="-1" strike="noStrike">
                <a:solidFill>
                  <a:srgbClr val="cf2f44"/>
                </a:solidFill>
                <a:latin typeface="Georgia"/>
              </a:rPr>
              <a:t>[Presentatietitel]</a:t>
            </a:r>
            <a:endParaRPr b="0" lang="nl-NL" sz="6000" spc="-1" strike="noStrike">
              <a:solidFill>
                <a:srgbClr val="000000"/>
              </a:solidFill>
              <a:latin typeface="Georgia"/>
            </a:endParaRPr>
          </a:p>
        </p:txBody>
      </p:sp>
      <p:sp>
        <p:nvSpPr>
          <p:cNvPr id="6" name="PlaceHolder 7"/>
          <p:cNvSpPr>
            <a:spLocks noGrp="1"/>
          </p:cNvSpPr>
          <p:nvPr>
            <p:ph type="dt"/>
          </p:nvPr>
        </p:nvSpPr>
        <p:spPr>
          <a:xfrm rot="16200000">
            <a:off x="-219960" y="5614920"/>
            <a:ext cx="939240" cy="287640"/>
          </a:xfrm>
          <a:prstGeom prst="rect">
            <a:avLst/>
          </a:prstGeom>
        </p:spPr>
        <p:txBody>
          <a:bodyPr lIns="0" rIns="0" tIns="0" bIns="0">
            <a:noAutofit/>
          </a:bodyPr>
          <a:p>
            <a:pPr>
              <a:lnSpc>
                <a:spcPct val="100000"/>
              </a:lnSpc>
            </a:pPr>
            <a:fld id="{E6289D2E-6AA3-4CE4-BB69-52E43BA831EC}" type="datetime1">
              <a:rPr b="0" lang="en-US" sz="1150" spc="-1" strike="noStrike">
                <a:solidFill>
                  <a:srgbClr val="ffffff"/>
                </a:solidFill>
                <a:latin typeface="Georgia"/>
              </a:rPr>
              <a:t>01/15/2020</a:t>
            </a:fld>
            <a:endParaRPr b="0" lang="en-US" sz="1150" spc="-1" strike="noStrike">
              <a:latin typeface="Times New Roman"/>
            </a:endParaRPr>
          </a:p>
        </p:txBody>
      </p:sp>
      <p:sp>
        <p:nvSpPr>
          <p:cNvPr id="7" name="PlaceHolder 8"/>
          <p:cNvSpPr>
            <a:spLocks noGrp="1"/>
          </p:cNvSpPr>
          <p:nvPr>
            <p:ph type="ftr"/>
          </p:nvPr>
        </p:nvSpPr>
        <p:spPr>
          <a:xfrm rot="16200000">
            <a:off x="-1820160" y="2971080"/>
            <a:ext cx="4139640" cy="287640"/>
          </a:xfrm>
          <a:prstGeom prst="rect">
            <a:avLst/>
          </a:prstGeom>
        </p:spPr>
        <p:txBody>
          <a:bodyPr lIns="0" rIns="0" tIns="0" bIns="0">
            <a:noAutofit/>
          </a:bodyPr>
          <a:p>
            <a:pPr>
              <a:lnSpc>
                <a:spcPct val="100000"/>
              </a:lnSpc>
            </a:pPr>
            <a:r>
              <a:rPr b="0" lang="en-US" sz="1150" spc="-1" strike="noStrike">
                <a:solidFill>
                  <a:srgbClr val="ffffff"/>
                </a:solidFill>
                <a:latin typeface="Georgia"/>
              </a:rPr>
              <a:t>Via Invoegen | Koptekst en Voettekst Presentatietitel toevoegen</a:t>
            </a:r>
            <a:endParaRPr b="0" lang="en-US" sz="1150" spc="-1" strike="noStrike">
              <a:latin typeface="Times New Roman"/>
            </a:endParaRPr>
          </a:p>
        </p:txBody>
      </p:sp>
      <p:sp>
        <p:nvSpPr>
          <p:cNvPr id="8" name="PlaceHolder 9"/>
          <p:cNvSpPr>
            <a:spLocks noGrp="1"/>
          </p:cNvSpPr>
          <p:nvPr>
            <p:ph type="sldNum"/>
          </p:nvPr>
        </p:nvSpPr>
        <p:spPr>
          <a:xfrm rot="16200000">
            <a:off x="65520" y="671040"/>
            <a:ext cx="367560" cy="287640"/>
          </a:xfrm>
          <a:prstGeom prst="rect">
            <a:avLst/>
          </a:prstGeom>
        </p:spPr>
        <p:txBody>
          <a:bodyPr lIns="0" rIns="0" tIns="0" bIns="0">
            <a:noAutofit/>
          </a:bodyPr>
          <a:p>
            <a:pPr algn="r">
              <a:lnSpc>
                <a:spcPct val="100000"/>
              </a:lnSpc>
            </a:pPr>
            <a:fld id="{E9B6938D-5F4F-488B-BF29-98C3603F9222}" type="slidenum">
              <a:rPr b="0" lang="en-US" sz="1150" spc="-1" strike="noStrike">
                <a:solidFill>
                  <a:srgbClr val="ffffff"/>
                </a:solidFill>
                <a:latin typeface="Georgia"/>
              </a:rPr>
              <a:t>2</a:t>
            </a:fld>
            <a:endParaRPr b="0" lang="en-US" sz="1150" spc="-1" strike="noStrike">
              <a:latin typeface="Times New Roman"/>
            </a:endParaRPr>
          </a:p>
        </p:txBody>
      </p:sp>
      <p:sp>
        <p:nvSpPr>
          <p:cNvPr id="9" name="CustomShape 10"/>
          <p:cNvSpPr/>
          <p:nvPr/>
        </p:nvSpPr>
        <p:spPr>
          <a:xfrm>
            <a:off x="9941040" y="6085440"/>
            <a:ext cx="1526760" cy="142560"/>
          </a:xfrm>
          <a:custGeom>
            <a:avLst/>
            <a:gdLst/>
            <a:ahLst/>
            <a:rect l="l" t="t" r="r" b="b"/>
            <a:pathLst>
              <a:path w="6841" h="639">
                <a:moveTo>
                  <a:pt x="0" y="44"/>
                </a:moveTo>
                <a:cubicBezTo>
                  <a:pt x="398" y="44"/>
                  <a:pt x="398" y="44"/>
                  <a:pt x="398" y="44"/>
                </a:cubicBezTo>
                <a:cubicBezTo>
                  <a:pt x="398" y="180"/>
                  <a:pt x="398" y="180"/>
                  <a:pt x="398" y="180"/>
                </a:cubicBezTo>
                <a:cubicBezTo>
                  <a:pt x="353" y="180"/>
                  <a:pt x="353" y="180"/>
                  <a:pt x="353" y="180"/>
                </a:cubicBezTo>
                <a:cubicBezTo>
                  <a:pt x="348" y="115"/>
                  <a:pt x="348" y="115"/>
                  <a:pt x="348" y="115"/>
                </a:cubicBezTo>
                <a:cubicBezTo>
                  <a:pt x="347" y="99"/>
                  <a:pt x="342" y="89"/>
                  <a:pt x="335" y="84"/>
                </a:cubicBezTo>
                <a:cubicBezTo>
                  <a:pt x="328" y="79"/>
                  <a:pt x="314" y="77"/>
                  <a:pt x="293" y="77"/>
                </a:cubicBezTo>
                <a:cubicBezTo>
                  <a:pt x="229" y="77"/>
                  <a:pt x="229" y="77"/>
                  <a:pt x="229" y="77"/>
                </a:cubicBezTo>
                <a:cubicBezTo>
                  <a:pt x="229" y="406"/>
                  <a:pt x="229" y="406"/>
                  <a:pt x="229" y="406"/>
                </a:cubicBezTo>
                <a:cubicBezTo>
                  <a:pt x="229" y="427"/>
                  <a:pt x="232" y="440"/>
                  <a:pt x="239" y="446"/>
                </a:cubicBezTo>
                <a:cubicBezTo>
                  <a:pt x="245" y="452"/>
                  <a:pt x="257" y="455"/>
                  <a:pt x="273" y="455"/>
                </a:cubicBezTo>
                <a:cubicBezTo>
                  <a:pt x="307" y="455"/>
                  <a:pt x="307" y="455"/>
                  <a:pt x="307" y="455"/>
                </a:cubicBezTo>
                <a:cubicBezTo>
                  <a:pt x="307" y="485"/>
                  <a:pt x="307" y="485"/>
                  <a:pt x="307" y="485"/>
                </a:cubicBezTo>
                <a:cubicBezTo>
                  <a:pt x="92" y="485"/>
                  <a:pt x="92" y="485"/>
                  <a:pt x="92" y="485"/>
                </a:cubicBezTo>
                <a:cubicBezTo>
                  <a:pt x="92" y="455"/>
                  <a:pt x="92" y="455"/>
                  <a:pt x="92" y="455"/>
                </a:cubicBezTo>
                <a:cubicBezTo>
                  <a:pt x="125" y="455"/>
                  <a:pt x="125" y="455"/>
                  <a:pt x="125" y="455"/>
                </a:cubicBezTo>
                <a:cubicBezTo>
                  <a:pt x="142" y="455"/>
                  <a:pt x="153" y="452"/>
                  <a:pt x="160" y="446"/>
                </a:cubicBezTo>
                <a:cubicBezTo>
                  <a:pt x="166" y="440"/>
                  <a:pt x="169" y="427"/>
                  <a:pt x="169" y="406"/>
                </a:cubicBezTo>
                <a:cubicBezTo>
                  <a:pt x="169" y="77"/>
                  <a:pt x="169" y="77"/>
                  <a:pt x="169" y="77"/>
                </a:cubicBezTo>
                <a:cubicBezTo>
                  <a:pt x="105" y="77"/>
                  <a:pt x="105" y="77"/>
                  <a:pt x="105" y="77"/>
                </a:cubicBezTo>
                <a:cubicBezTo>
                  <a:pt x="84" y="77"/>
                  <a:pt x="70" y="79"/>
                  <a:pt x="63" y="84"/>
                </a:cubicBezTo>
                <a:cubicBezTo>
                  <a:pt x="56" y="89"/>
                  <a:pt x="52" y="99"/>
                  <a:pt x="50" y="115"/>
                </a:cubicBezTo>
                <a:cubicBezTo>
                  <a:pt x="45" y="180"/>
                  <a:pt x="45" y="180"/>
                  <a:pt x="45" y="180"/>
                </a:cubicBezTo>
                <a:cubicBezTo>
                  <a:pt x="0" y="180"/>
                  <a:pt x="0" y="180"/>
                  <a:pt x="0" y="180"/>
                </a:cubicBezTo>
                <a:lnTo>
                  <a:pt x="0" y="44"/>
                </a:lnTo>
                <a:close/>
                <a:moveTo>
                  <a:pt x="470" y="294"/>
                </a:moveTo>
                <a:cubicBezTo>
                  <a:pt x="472" y="262"/>
                  <a:pt x="480" y="236"/>
                  <a:pt x="494" y="217"/>
                </a:cubicBezTo>
                <a:cubicBezTo>
                  <a:pt x="509" y="198"/>
                  <a:pt x="529" y="189"/>
                  <a:pt x="555" y="189"/>
                </a:cubicBezTo>
                <a:cubicBezTo>
                  <a:pt x="579" y="189"/>
                  <a:pt x="597" y="198"/>
                  <a:pt x="609" y="216"/>
                </a:cubicBezTo>
                <a:cubicBezTo>
                  <a:pt x="622" y="235"/>
                  <a:pt x="629" y="261"/>
                  <a:pt x="629" y="294"/>
                </a:cubicBezTo>
                <a:lnTo>
                  <a:pt x="470" y="294"/>
                </a:lnTo>
                <a:close/>
                <a:moveTo>
                  <a:pt x="633" y="394"/>
                </a:moveTo>
                <a:cubicBezTo>
                  <a:pt x="629" y="416"/>
                  <a:pt x="620" y="433"/>
                  <a:pt x="606" y="444"/>
                </a:cubicBezTo>
                <a:cubicBezTo>
                  <a:pt x="593" y="455"/>
                  <a:pt x="576" y="461"/>
                  <a:pt x="555" y="461"/>
                </a:cubicBezTo>
                <a:cubicBezTo>
                  <a:pt x="528" y="461"/>
                  <a:pt x="507" y="450"/>
                  <a:pt x="492" y="428"/>
                </a:cubicBezTo>
                <a:cubicBezTo>
                  <a:pt x="478" y="406"/>
                  <a:pt x="471" y="373"/>
                  <a:pt x="470" y="327"/>
                </a:cubicBezTo>
                <a:cubicBezTo>
                  <a:pt x="686" y="327"/>
                  <a:pt x="686" y="327"/>
                  <a:pt x="686" y="327"/>
                </a:cubicBezTo>
                <a:cubicBezTo>
                  <a:pt x="686" y="288"/>
                  <a:pt x="686" y="288"/>
                  <a:pt x="686" y="288"/>
                </a:cubicBezTo>
                <a:cubicBezTo>
                  <a:pt x="686" y="244"/>
                  <a:pt x="674" y="211"/>
                  <a:pt x="650" y="189"/>
                </a:cubicBezTo>
                <a:cubicBezTo>
                  <a:pt x="626" y="167"/>
                  <a:pt x="595" y="157"/>
                  <a:pt x="557" y="157"/>
                </a:cubicBezTo>
                <a:cubicBezTo>
                  <a:pt x="511" y="157"/>
                  <a:pt x="475" y="171"/>
                  <a:pt x="449" y="200"/>
                </a:cubicBezTo>
                <a:cubicBezTo>
                  <a:pt x="424" y="229"/>
                  <a:pt x="411" y="270"/>
                  <a:pt x="411" y="325"/>
                </a:cubicBezTo>
                <a:cubicBezTo>
                  <a:pt x="411" y="383"/>
                  <a:pt x="423" y="425"/>
                  <a:pt x="447" y="452"/>
                </a:cubicBezTo>
                <a:cubicBezTo>
                  <a:pt x="472" y="480"/>
                  <a:pt x="507" y="493"/>
                  <a:pt x="555" y="493"/>
                </a:cubicBezTo>
                <a:cubicBezTo>
                  <a:pt x="590" y="493"/>
                  <a:pt x="619" y="485"/>
                  <a:pt x="641" y="469"/>
                </a:cubicBezTo>
                <a:cubicBezTo>
                  <a:pt x="662" y="453"/>
                  <a:pt x="675" y="428"/>
                  <a:pt x="680" y="394"/>
                </a:cubicBezTo>
                <a:lnTo>
                  <a:pt x="633" y="394"/>
                </a:lnTo>
                <a:close/>
                <a:moveTo>
                  <a:pt x="737" y="195"/>
                </a:moveTo>
                <a:cubicBezTo>
                  <a:pt x="770" y="195"/>
                  <a:pt x="770" y="195"/>
                  <a:pt x="770" y="195"/>
                </a:cubicBezTo>
                <a:cubicBezTo>
                  <a:pt x="781" y="195"/>
                  <a:pt x="789" y="198"/>
                  <a:pt x="794" y="204"/>
                </a:cubicBezTo>
                <a:cubicBezTo>
                  <a:pt x="798" y="210"/>
                  <a:pt x="800" y="218"/>
                  <a:pt x="800" y="228"/>
                </a:cubicBezTo>
                <a:cubicBezTo>
                  <a:pt x="800" y="418"/>
                  <a:pt x="800" y="418"/>
                  <a:pt x="800" y="418"/>
                </a:cubicBezTo>
                <a:cubicBezTo>
                  <a:pt x="800" y="430"/>
                  <a:pt x="797" y="440"/>
                  <a:pt x="790" y="447"/>
                </a:cubicBezTo>
                <a:cubicBezTo>
                  <a:pt x="783" y="453"/>
                  <a:pt x="772" y="457"/>
                  <a:pt x="755" y="457"/>
                </a:cubicBezTo>
                <a:cubicBezTo>
                  <a:pt x="737" y="457"/>
                  <a:pt x="737" y="457"/>
                  <a:pt x="737" y="457"/>
                </a:cubicBezTo>
                <a:cubicBezTo>
                  <a:pt x="737" y="485"/>
                  <a:pt x="737" y="485"/>
                  <a:pt x="737" y="485"/>
                </a:cubicBezTo>
                <a:cubicBezTo>
                  <a:pt x="929" y="485"/>
                  <a:pt x="929" y="485"/>
                  <a:pt x="929" y="485"/>
                </a:cubicBezTo>
                <a:cubicBezTo>
                  <a:pt x="929" y="457"/>
                  <a:pt x="929" y="457"/>
                  <a:pt x="929" y="457"/>
                </a:cubicBezTo>
                <a:cubicBezTo>
                  <a:pt x="901" y="457"/>
                  <a:pt x="901" y="457"/>
                  <a:pt x="901" y="457"/>
                </a:cubicBezTo>
                <a:cubicBezTo>
                  <a:pt x="885" y="457"/>
                  <a:pt x="874" y="453"/>
                  <a:pt x="867" y="447"/>
                </a:cubicBezTo>
                <a:cubicBezTo>
                  <a:pt x="860" y="440"/>
                  <a:pt x="857" y="430"/>
                  <a:pt x="857" y="418"/>
                </a:cubicBezTo>
                <a:cubicBezTo>
                  <a:pt x="857" y="306"/>
                  <a:pt x="857" y="306"/>
                  <a:pt x="857" y="306"/>
                </a:cubicBezTo>
                <a:cubicBezTo>
                  <a:pt x="857" y="287"/>
                  <a:pt x="859" y="271"/>
                  <a:pt x="864" y="257"/>
                </a:cubicBezTo>
                <a:cubicBezTo>
                  <a:pt x="869" y="244"/>
                  <a:pt x="875" y="233"/>
                  <a:pt x="882" y="225"/>
                </a:cubicBezTo>
                <a:cubicBezTo>
                  <a:pt x="890" y="216"/>
                  <a:pt x="898" y="210"/>
                  <a:pt x="906" y="207"/>
                </a:cubicBezTo>
                <a:cubicBezTo>
                  <a:pt x="914" y="203"/>
                  <a:pt x="922" y="201"/>
                  <a:pt x="929" y="201"/>
                </a:cubicBezTo>
                <a:cubicBezTo>
                  <a:pt x="952" y="201"/>
                  <a:pt x="967" y="217"/>
                  <a:pt x="973" y="249"/>
                </a:cubicBezTo>
                <a:cubicBezTo>
                  <a:pt x="1008" y="249"/>
                  <a:pt x="1008" y="249"/>
                  <a:pt x="1008" y="249"/>
                </a:cubicBezTo>
                <a:cubicBezTo>
                  <a:pt x="1008" y="162"/>
                  <a:pt x="1008" y="162"/>
                  <a:pt x="1008" y="162"/>
                </a:cubicBezTo>
                <a:cubicBezTo>
                  <a:pt x="992" y="160"/>
                  <a:pt x="976" y="159"/>
                  <a:pt x="960" y="159"/>
                </a:cubicBezTo>
                <a:cubicBezTo>
                  <a:pt x="934" y="159"/>
                  <a:pt x="912" y="165"/>
                  <a:pt x="896" y="175"/>
                </a:cubicBezTo>
                <a:cubicBezTo>
                  <a:pt x="879" y="185"/>
                  <a:pt x="865" y="203"/>
                  <a:pt x="853" y="228"/>
                </a:cubicBezTo>
                <a:cubicBezTo>
                  <a:pt x="851" y="228"/>
                  <a:pt x="851" y="228"/>
                  <a:pt x="851" y="228"/>
                </a:cubicBezTo>
                <a:cubicBezTo>
                  <a:pt x="851" y="159"/>
                  <a:pt x="851" y="159"/>
                  <a:pt x="851" y="159"/>
                </a:cubicBezTo>
                <a:cubicBezTo>
                  <a:pt x="837" y="161"/>
                  <a:pt x="819" y="162"/>
                  <a:pt x="795" y="163"/>
                </a:cubicBezTo>
                <a:cubicBezTo>
                  <a:pt x="772" y="164"/>
                  <a:pt x="752" y="165"/>
                  <a:pt x="737" y="165"/>
                </a:cubicBezTo>
                <a:lnTo>
                  <a:pt x="737" y="195"/>
                </a:lnTo>
                <a:close/>
                <a:moveTo>
                  <a:pt x="1248" y="207"/>
                </a:moveTo>
                <a:cubicBezTo>
                  <a:pt x="1261" y="222"/>
                  <a:pt x="1268" y="244"/>
                  <a:pt x="1268" y="276"/>
                </a:cubicBezTo>
                <a:cubicBezTo>
                  <a:pt x="1268" y="307"/>
                  <a:pt x="1261" y="329"/>
                  <a:pt x="1248" y="344"/>
                </a:cubicBezTo>
                <a:cubicBezTo>
                  <a:pt x="1235" y="359"/>
                  <a:pt x="1218" y="366"/>
                  <a:pt x="1197" y="366"/>
                </a:cubicBezTo>
                <a:cubicBezTo>
                  <a:pt x="1176" y="366"/>
                  <a:pt x="1158" y="359"/>
                  <a:pt x="1145" y="344"/>
                </a:cubicBezTo>
                <a:cubicBezTo>
                  <a:pt x="1132" y="329"/>
                  <a:pt x="1125" y="307"/>
                  <a:pt x="1125" y="276"/>
                </a:cubicBezTo>
                <a:cubicBezTo>
                  <a:pt x="1125" y="244"/>
                  <a:pt x="1132" y="222"/>
                  <a:pt x="1145" y="207"/>
                </a:cubicBezTo>
                <a:cubicBezTo>
                  <a:pt x="1158" y="192"/>
                  <a:pt x="1176" y="185"/>
                  <a:pt x="1197" y="185"/>
                </a:cubicBezTo>
                <a:cubicBezTo>
                  <a:pt x="1218" y="185"/>
                  <a:pt x="1235" y="192"/>
                  <a:pt x="1248" y="207"/>
                </a:cubicBezTo>
                <a:moveTo>
                  <a:pt x="1293" y="519"/>
                </a:moveTo>
                <a:cubicBezTo>
                  <a:pt x="1296" y="527"/>
                  <a:pt x="1298" y="535"/>
                  <a:pt x="1298" y="543"/>
                </a:cubicBezTo>
                <a:cubicBezTo>
                  <a:pt x="1298" y="552"/>
                  <a:pt x="1296" y="560"/>
                  <a:pt x="1293" y="567"/>
                </a:cubicBezTo>
                <a:cubicBezTo>
                  <a:pt x="1290" y="575"/>
                  <a:pt x="1285" y="582"/>
                  <a:pt x="1278" y="588"/>
                </a:cubicBezTo>
                <a:cubicBezTo>
                  <a:pt x="1271" y="594"/>
                  <a:pt x="1260" y="599"/>
                  <a:pt x="1247" y="603"/>
                </a:cubicBezTo>
                <a:cubicBezTo>
                  <a:pt x="1233" y="606"/>
                  <a:pt x="1216" y="608"/>
                  <a:pt x="1196" y="608"/>
                </a:cubicBezTo>
                <a:cubicBezTo>
                  <a:pt x="1176" y="608"/>
                  <a:pt x="1159" y="606"/>
                  <a:pt x="1146" y="603"/>
                </a:cubicBezTo>
                <a:cubicBezTo>
                  <a:pt x="1133" y="599"/>
                  <a:pt x="1123" y="594"/>
                  <a:pt x="1115" y="588"/>
                </a:cubicBezTo>
                <a:cubicBezTo>
                  <a:pt x="1108" y="582"/>
                  <a:pt x="1103" y="575"/>
                  <a:pt x="1100" y="567"/>
                </a:cubicBezTo>
                <a:cubicBezTo>
                  <a:pt x="1097" y="560"/>
                  <a:pt x="1095" y="552"/>
                  <a:pt x="1095" y="543"/>
                </a:cubicBezTo>
                <a:cubicBezTo>
                  <a:pt x="1095" y="535"/>
                  <a:pt x="1097" y="527"/>
                  <a:pt x="1100" y="519"/>
                </a:cubicBezTo>
                <a:cubicBezTo>
                  <a:pt x="1103" y="511"/>
                  <a:pt x="1108" y="504"/>
                  <a:pt x="1115" y="498"/>
                </a:cubicBezTo>
                <a:cubicBezTo>
                  <a:pt x="1123" y="492"/>
                  <a:pt x="1133" y="487"/>
                  <a:pt x="1147" y="483"/>
                </a:cubicBezTo>
                <a:cubicBezTo>
                  <a:pt x="1160" y="479"/>
                  <a:pt x="1176" y="477"/>
                  <a:pt x="1196" y="477"/>
                </a:cubicBezTo>
                <a:cubicBezTo>
                  <a:pt x="1216" y="477"/>
                  <a:pt x="1233" y="479"/>
                  <a:pt x="1247" y="483"/>
                </a:cubicBezTo>
                <a:cubicBezTo>
                  <a:pt x="1260" y="487"/>
                  <a:pt x="1270" y="492"/>
                  <a:pt x="1278" y="498"/>
                </a:cubicBezTo>
                <a:cubicBezTo>
                  <a:pt x="1285" y="504"/>
                  <a:pt x="1290" y="511"/>
                  <a:pt x="1293" y="519"/>
                </a:cubicBezTo>
                <a:moveTo>
                  <a:pt x="1269" y="170"/>
                </a:moveTo>
                <a:cubicBezTo>
                  <a:pt x="1257" y="166"/>
                  <a:pt x="1245" y="163"/>
                  <a:pt x="1233" y="160"/>
                </a:cubicBezTo>
                <a:cubicBezTo>
                  <a:pt x="1221" y="158"/>
                  <a:pt x="1210" y="157"/>
                  <a:pt x="1199" y="157"/>
                </a:cubicBezTo>
                <a:cubicBezTo>
                  <a:pt x="1181" y="157"/>
                  <a:pt x="1165" y="159"/>
                  <a:pt x="1149" y="165"/>
                </a:cubicBezTo>
                <a:cubicBezTo>
                  <a:pt x="1133" y="170"/>
                  <a:pt x="1119" y="178"/>
                  <a:pt x="1107" y="188"/>
                </a:cubicBezTo>
                <a:cubicBezTo>
                  <a:pt x="1095" y="199"/>
                  <a:pt x="1086" y="211"/>
                  <a:pt x="1079" y="226"/>
                </a:cubicBezTo>
                <a:cubicBezTo>
                  <a:pt x="1072" y="241"/>
                  <a:pt x="1068" y="257"/>
                  <a:pt x="1068" y="274"/>
                </a:cubicBezTo>
                <a:cubicBezTo>
                  <a:pt x="1068" y="296"/>
                  <a:pt x="1073" y="316"/>
                  <a:pt x="1082" y="334"/>
                </a:cubicBezTo>
                <a:cubicBezTo>
                  <a:pt x="1092" y="352"/>
                  <a:pt x="1105" y="366"/>
                  <a:pt x="1124" y="378"/>
                </a:cubicBezTo>
                <a:cubicBezTo>
                  <a:pt x="1124" y="379"/>
                  <a:pt x="1124" y="379"/>
                  <a:pt x="1124" y="379"/>
                </a:cubicBezTo>
                <a:cubicBezTo>
                  <a:pt x="1107" y="381"/>
                  <a:pt x="1094" y="386"/>
                  <a:pt x="1085" y="394"/>
                </a:cubicBezTo>
                <a:cubicBezTo>
                  <a:pt x="1076" y="402"/>
                  <a:pt x="1072" y="412"/>
                  <a:pt x="1072" y="423"/>
                </a:cubicBezTo>
                <a:cubicBezTo>
                  <a:pt x="1072" y="433"/>
                  <a:pt x="1076" y="442"/>
                  <a:pt x="1086" y="450"/>
                </a:cubicBezTo>
                <a:cubicBezTo>
                  <a:pt x="1095" y="458"/>
                  <a:pt x="1108" y="462"/>
                  <a:pt x="1125" y="463"/>
                </a:cubicBezTo>
                <a:cubicBezTo>
                  <a:pt x="1125" y="464"/>
                  <a:pt x="1125" y="464"/>
                  <a:pt x="1125" y="464"/>
                </a:cubicBezTo>
                <a:cubicBezTo>
                  <a:pt x="1095" y="471"/>
                  <a:pt x="1073" y="481"/>
                  <a:pt x="1059" y="495"/>
                </a:cubicBezTo>
                <a:cubicBezTo>
                  <a:pt x="1046" y="508"/>
                  <a:pt x="1039" y="525"/>
                  <a:pt x="1039" y="545"/>
                </a:cubicBezTo>
                <a:cubicBezTo>
                  <a:pt x="1039" y="571"/>
                  <a:pt x="1051" y="593"/>
                  <a:pt x="1076" y="612"/>
                </a:cubicBezTo>
                <a:cubicBezTo>
                  <a:pt x="1101" y="629"/>
                  <a:pt x="1136" y="639"/>
                  <a:pt x="1183" y="639"/>
                </a:cubicBezTo>
                <a:cubicBezTo>
                  <a:pt x="1214" y="639"/>
                  <a:pt x="1241" y="636"/>
                  <a:pt x="1263" y="630"/>
                </a:cubicBezTo>
                <a:cubicBezTo>
                  <a:pt x="1286" y="625"/>
                  <a:pt x="1304" y="618"/>
                  <a:pt x="1318" y="608"/>
                </a:cubicBezTo>
                <a:cubicBezTo>
                  <a:pt x="1331" y="599"/>
                  <a:pt x="1341" y="589"/>
                  <a:pt x="1348" y="577"/>
                </a:cubicBezTo>
                <a:cubicBezTo>
                  <a:pt x="1354" y="565"/>
                  <a:pt x="1357" y="553"/>
                  <a:pt x="1357" y="540"/>
                </a:cubicBezTo>
                <a:cubicBezTo>
                  <a:pt x="1357" y="522"/>
                  <a:pt x="1353" y="508"/>
                  <a:pt x="1346" y="496"/>
                </a:cubicBezTo>
                <a:cubicBezTo>
                  <a:pt x="1338" y="484"/>
                  <a:pt x="1328" y="475"/>
                  <a:pt x="1314" y="469"/>
                </a:cubicBezTo>
                <a:cubicBezTo>
                  <a:pt x="1301" y="462"/>
                  <a:pt x="1287" y="457"/>
                  <a:pt x="1271" y="454"/>
                </a:cubicBezTo>
                <a:cubicBezTo>
                  <a:pt x="1255" y="451"/>
                  <a:pt x="1237" y="450"/>
                  <a:pt x="1216" y="449"/>
                </a:cubicBezTo>
                <a:cubicBezTo>
                  <a:pt x="1195" y="448"/>
                  <a:pt x="1178" y="447"/>
                  <a:pt x="1166" y="445"/>
                </a:cubicBezTo>
                <a:cubicBezTo>
                  <a:pt x="1154" y="444"/>
                  <a:pt x="1144" y="442"/>
                  <a:pt x="1138" y="440"/>
                </a:cubicBezTo>
                <a:cubicBezTo>
                  <a:pt x="1132" y="438"/>
                  <a:pt x="1128" y="436"/>
                  <a:pt x="1126" y="433"/>
                </a:cubicBezTo>
                <a:cubicBezTo>
                  <a:pt x="1124" y="430"/>
                  <a:pt x="1123" y="426"/>
                  <a:pt x="1123" y="421"/>
                </a:cubicBezTo>
                <a:cubicBezTo>
                  <a:pt x="1123" y="412"/>
                  <a:pt x="1127" y="405"/>
                  <a:pt x="1134" y="401"/>
                </a:cubicBezTo>
                <a:cubicBezTo>
                  <a:pt x="1141" y="397"/>
                  <a:pt x="1154" y="395"/>
                  <a:pt x="1172" y="395"/>
                </a:cubicBezTo>
                <a:cubicBezTo>
                  <a:pt x="1222" y="395"/>
                  <a:pt x="1260" y="384"/>
                  <a:pt x="1286" y="362"/>
                </a:cubicBezTo>
                <a:cubicBezTo>
                  <a:pt x="1312" y="341"/>
                  <a:pt x="1325" y="313"/>
                  <a:pt x="1325" y="280"/>
                </a:cubicBezTo>
                <a:cubicBezTo>
                  <a:pt x="1325" y="251"/>
                  <a:pt x="1316" y="224"/>
                  <a:pt x="1298" y="200"/>
                </a:cubicBezTo>
                <a:cubicBezTo>
                  <a:pt x="1372" y="200"/>
                  <a:pt x="1372" y="200"/>
                  <a:pt x="1372" y="200"/>
                </a:cubicBezTo>
                <a:cubicBezTo>
                  <a:pt x="1372" y="165"/>
                  <a:pt x="1372" y="165"/>
                  <a:pt x="1372" y="165"/>
                </a:cubicBezTo>
                <a:lnTo>
                  <a:pt x="1269" y="170"/>
                </a:lnTo>
                <a:close/>
                <a:moveTo>
                  <a:pt x="1645" y="221"/>
                </a:moveTo>
                <a:cubicBezTo>
                  <a:pt x="1659" y="243"/>
                  <a:pt x="1667" y="277"/>
                  <a:pt x="1667" y="325"/>
                </a:cubicBezTo>
                <a:cubicBezTo>
                  <a:pt x="1667" y="372"/>
                  <a:pt x="1659" y="407"/>
                  <a:pt x="1645" y="428"/>
                </a:cubicBezTo>
                <a:cubicBezTo>
                  <a:pt x="1631" y="450"/>
                  <a:pt x="1608" y="461"/>
                  <a:pt x="1577" y="461"/>
                </a:cubicBezTo>
                <a:cubicBezTo>
                  <a:pt x="1546" y="461"/>
                  <a:pt x="1523" y="450"/>
                  <a:pt x="1508" y="428"/>
                </a:cubicBezTo>
                <a:cubicBezTo>
                  <a:pt x="1494" y="407"/>
                  <a:pt x="1487" y="372"/>
                  <a:pt x="1487" y="325"/>
                </a:cubicBezTo>
                <a:cubicBezTo>
                  <a:pt x="1487" y="277"/>
                  <a:pt x="1494" y="243"/>
                  <a:pt x="1508" y="221"/>
                </a:cubicBezTo>
                <a:cubicBezTo>
                  <a:pt x="1523" y="200"/>
                  <a:pt x="1546" y="189"/>
                  <a:pt x="1577" y="189"/>
                </a:cubicBezTo>
                <a:cubicBezTo>
                  <a:pt x="1608" y="189"/>
                  <a:pt x="1631" y="200"/>
                  <a:pt x="1645" y="221"/>
                </a:cubicBezTo>
                <a:moveTo>
                  <a:pt x="1437" y="249"/>
                </a:moveTo>
                <a:cubicBezTo>
                  <a:pt x="1429" y="271"/>
                  <a:pt x="1425" y="296"/>
                  <a:pt x="1425" y="325"/>
                </a:cubicBezTo>
                <a:cubicBezTo>
                  <a:pt x="1425" y="354"/>
                  <a:pt x="1429" y="379"/>
                  <a:pt x="1437" y="401"/>
                </a:cubicBezTo>
                <a:cubicBezTo>
                  <a:pt x="1444" y="422"/>
                  <a:pt x="1455" y="440"/>
                  <a:pt x="1470" y="453"/>
                </a:cubicBezTo>
                <a:cubicBezTo>
                  <a:pt x="1484" y="467"/>
                  <a:pt x="1500" y="477"/>
                  <a:pt x="1518" y="483"/>
                </a:cubicBezTo>
                <a:cubicBezTo>
                  <a:pt x="1537" y="490"/>
                  <a:pt x="1556" y="493"/>
                  <a:pt x="1577" y="493"/>
                </a:cubicBezTo>
                <a:cubicBezTo>
                  <a:pt x="1598" y="493"/>
                  <a:pt x="1618" y="490"/>
                  <a:pt x="1636" y="483"/>
                </a:cubicBezTo>
                <a:cubicBezTo>
                  <a:pt x="1654" y="477"/>
                  <a:pt x="1670" y="467"/>
                  <a:pt x="1684" y="453"/>
                </a:cubicBezTo>
                <a:cubicBezTo>
                  <a:pt x="1698" y="440"/>
                  <a:pt x="1709" y="422"/>
                  <a:pt x="1717" y="401"/>
                </a:cubicBezTo>
                <a:cubicBezTo>
                  <a:pt x="1725" y="379"/>
                  <a:pt x="1729" y="354"/>
                  <a:pt x="1729" y="325"/>
                </a:cubicBezTo>
                <a:cubicBezTo>
                  <a:pt x="1729" y="296"/>
                  <a:pt x="1725" y="271"/>
                  <a:pt x="1717" y="249"/>
                </a:cubicBezTo>
                <a:cubicBezTo>
                  <a:pt x="1709" y="228"/>
                  <a:pt x="1698" y="210"/>
                  <a:pt x="1684" y="196"/>
                </a:cubicBezTo>
                <a:cubicBezTo>
                  <a:pt x="1670" y="183"/>
                  <a:pt x="1654" y="173"/>
                  <a:pt x="1636" y="166"/>
                </a:cubicBezTo>
                <a:cubicBezTo>
                  <a:pt x="1618" y="160"/>
                  <a:pt x="1598" y="157"/>
                  <a:pt x="1577" y="157"/>
                </a:cubicBezTo>
                <a:cubicBezTo>
                  <a:pt x="1556" y="157"/>
                  <a:pt x="1537" y="160"/>
                  <a:pt x="1518" y="166"/>
                </a:cubicBezTo>
                <a:cubicBezTo>
                  <a:pt x="1500" y="173"/>
                  <a:pt x="1484" y="183"/>
                  <a:pt x="1470" y="196"/>
                </a:cubicBezTo>
                <a:cubicBezTo>
                  <a:pt x="1455" y="210"/>
                  <a:pt x="1444" y="228"/>
                  <a:pt x="1437" y="249"/>
                </a:cubicBezTo>
                <a:moveTo>
                  <a:pt x="2021" y="221"/>
                </a:moveTo>
                <a:cubicBezTo>
                  <a:pt x="2035" y="243"/>
                  <a:pt x="2042" y="277"/>
                  <a:pt x="2042" y="325"/>
                </a:cubicBezTo>
                <a:cubicBezTo>
                  <a:pt x="2042" y="372"/>
                  <a:pt x="2035" y="407"/>
                  <a:pt x="2021" y="428"/>
                </a:cubicBezTo>
                <a:cubicBezTo>
                  <a:pt x="2006" y="450"/>
                  <a:pt x="1984" y="461"/>
                  <a:pt x="1953" y="461"/>
                </a:cubicBezTo>
                <a:cubicBezTo>
                  <a:pt x="1922" y="461"/>
                  <a:pt x="1899" y="450"/>
                  <a:pt x="1884" y="428"/>
                </a:cubicBezTo>
                <a:cubicBezTo>
                  <a:pt x="1870" y="407"/>
                  <a:pt x="1863" y="372"/>
                  <a:pt x="1863" y="325"/>
                </a:cubicBezTo>
                <a:cubicBezTo>
                  <a:pt x="1863" y="277"/>
                  <a:pt x="1870" y="243"/>
                  <a:pt x="1884" y="221"/>
                </a:cubicBezTo>
                <a:cubicBezTo>
                  <a:pt x="1899" y="200"/>
                  <a:pt x="1922" y="189"/>
                  <a:pt x="1953" y="189"/>
                </a:cubicBezTo>
                <a:cubicBezTo>
                  <a:pt x="1984" y="189"/>
                  <a:pt x="2006" y="200"/>
                  <a:pt x="2021" y="221"/>
                </a:cubicBezTo>
                <a:moveTo>
                  <a:pt x="1812" y="249"/>
                </a:moveTo>
                <a:cubicBezTo>
                  <a:pt x="1804" y="271"/>
                  <a:pt x="1800" y="296"/>
                  <a:pt x="1800" y="325"/>
                </a:cubicBezTo>
                <a:cubicBezTo>
                  <a:pt x="1800" y="354"/>
                  <a:pt x="1804" y="379"/>
                  <a:pt x="1812" y="401"/>
                </a:cubicBezTo>
                <a:cubicBezTo>
                  <a:pt x="1820" y="422"/>
                  <a:pt x="1831" y="440"/>
                  <a:pt x="1845" y="453"/>
                </a:cubicBezTo>
                <a:cubicBezTo>
                  <a:pt x="1860" y="467"/>
                  <a:pt x="1876" y="477"/>
                  <a:pt x="1894" y="483"/>
                </a:cubicBezTo>
                <a:cubicBezTo>
                  <a:pt x="1912" y="490"/>
                  <a:pt x="1932" y="493"/>
                  <a:pt x="1953" y="493"/>
                </a:cubicBezTo>
                <a:cubicBezTo>
                  <a:pt x="1974" y="493"/>
                  <a:pt x="1993" y="490"/>
                  <a:pt x="2011" y="483"/>
                </a:cubicBezTo>
                <a:cubicBezTo>
                  <a:pt x="2029" y="477"/>
                  <a:pt x="2046" y="467"/>
                  <a:pt x="2060" y="453"/>
                </a:cubicBezTo>
                <a:cubicBezTo>
                  <a:pt x="2074" y="440"/>
                  <a:pt x="2085" y="422"/>
                  <a:pt x="2093" y="401"/>
                </a:cubicBezTo>
                <a:cubicBezTo>
                  <a:pt x="2101" y="379"/>
                  <a:pt x="2105" y="354"/>
                  <a:pt x="2105" y="325"/>
                </a:cubicBezTo>
                <a:cubicBezTo>
                  <a:pt x="2105" y="296"/>
                  <a:pt x="2101" y="271"/>
                  <a:pt x="2093" y="249"/>
                </a:cubicBezTo>
                <a:cubicBezTo>
                  <a:pt x="2085" y="228"/>
                  <a:pt x="2074" y="210"/>
                  <a:pt x="2060" y="196"/>
                </a:cubicBezTo>
                <a:cubicBezTo>
                  <a:pt x="2046" y="183"/>
                  <a:pt x="2029" y="173"/>
                  <a:pt x="2011" y="166"/>
                </a:cubicBezTo>
                <a:cubicBezTo>
                  <a:pt x="1993" y="160"/>
                  <a:pt x="1974" y="157"/>
                  <a:pt x="1953" y="157"/>
                </a:cubicBezTo>
                <a:cubicBezTo>
                  <a:pt x="1932" y="157"/>
                  <a:pt x="1912" y="160"/>
                  <a:pt x="1894" y="166"/>
                </a:cubicBezTo>
                <a:cubicBezTo>
                  <a:pt x="1876" y="173"/>
                  <a:pt x="1860" y="183"/>
                  <a:pt x="1845" y="196"/>
                </a:cubicBezTo>
                <a:cubicBezTo>
                  <a:pt x="1831" y="210"/>
                  <a:pt x="1820" y="228"/>
                  <a:pt x="1812" y="249"/>
                </a:cubicBezTo>
                <a:moveTo>
                  <a:pt x="2225" y="11"/>
                </a:moveTo>
                <a:cubicBezTo>
                  <a:pt x="2218" y="19"/>
                  <a:pt x="2215" y="30"/>
                  <a:pt x="2215" y="44"/>
                </a:cubicBezTo>
                <a:cubicBezTo>
                  <a:pt x="2215" y="58"/>
                  <a:pt x="2218" y="69"/>
                  <a:pt x="2225" y="77"/>
                </a:cubicBezTo>
                <a:cubicBezTo>
                  <a:pt x="2232" y="85"/>
                  <a:pt x="2242" y="89"/>
                  <a:pt x="2255" y="89"/>
                </a:cubicBezTo>
                <a:cubicBezTo>
                  <a:pt x="2267" y="89"/>
                  <a:pt x="2277" y="85"/>
                  <a:pt x="2284" y="77"/>
                </a:cubicBezTo>
                <a:cubicBezTo>
                  <a:pt x="2291" y="69"/>
                  <a:pt x="2295" y="58"/>
                  <a:pt x="2295" y="44"/>
                </a:cubicBezTo>
                <a:cubicBezTo>
                  <a:pt x="2295" y="30"/>
                  <a:pt x="2291" y="19"/>
                  <a:pt x="2284" y="11"/>
                </a:cubicBezTo>
                <a:cubicBezTo>
                  <a:pt x="2277" y="4"/>
                  <a:pt x="2267" y="0"/>
                  <a:pt x="2255" y="0"/>
                </a:cubicBezTo>
                <a:cubicBezTo>
                  <a:pt x="2242" y="0"/>
                  <a:pt x="2232" y="4"/>
                  <a:pt x="2225" y="11"/>
                </a:cubicBezTo>
                <a:moveTo>
                  <a:pt x="2164" y="195"/>
                </a:moveTo>
                <a:cubicBezTo>
                  <a:pt x="2197" y="195"/>
                  <a:pt x="2197" y="195"/>
                  <a:pt x="2197" y="195"/>
                </a:cubicBezTo>
                <a:cubicBezTo>
                  <a:pt x="2209" y="195"/>
                  <a:pt x="2217" y="198"/>
                  <a:pt x="2221" y="204"/>
                </a:cubicBezTo>
                <a:cubicBezTo>
                  <a:pt x="2226" y="210"/>
                  <a:pt x="2228" y="218"/>
                  <a:pt x="2228" y="228"/>
                </a:cubicBezTo>
                <a:cubicBezTo>
                  <a:pt x="2228" y="418"/>
                  <a:pt x="2228" y="418"/>
                  <a:pt x="2228" y="418"/>
                </a:cubicBezTo>
                <a:cubicBezTo>
                  <a:pt x="2228" y="430"/>
                  <a:pt x="2224" y="440"/>
                  <a:pt x="2218" y="447"/>
                </a:cubicBezTo>
                <a:cubicBezTo>
                  <a:pt x="2211" y="453"/>
                  <a:pt x="2199" y="457"/>
                  <a:pt x="2183" y="457"/>
                </a:cubicBezTo>
                <a:cubicBezTo>
                  <a:pt x="2164" y="457"/>
                  <a:pt x="2164" y="457"/>
                  <a:pt x="2164" y="457"/>
                </a:cubicBezTo>
                <a:cubicBezTo>
                  <a:pt x="2164" y="485"/>
                  <a:pt x="2164" y="485"/>
                  <a:pt x="2164" y="485"/>
                </a:cubicBezTo>
                <a:cubicBezTo>
                  <a:pt x="2343" y="485"/>
                  <a:pt x="2343" y="485"/>
                  <a:pt x="2343" y="485"/>
                </a:cubicBezTo>
                <a:cubicBezTo>
                  <a:pt x="2343" y="457"/>
                  <a:pt x="2343" y="457"/>
                  <a:pt x="2343" y="457"/>
                </a:cubicBezTo>
                <a:cubicBezTo>
                  <a:pt x="2329" y="457"/>
                  <a:pt x="2329" y="457"/>
                  <a:pt x="2329" y="457"/>
                </a:cubicBezTo>
                <a:cubicBezTo>
                  <a:pt x="2313" y="457"/>
                  <a:pt x="2301" y="453"/>
                  <a:pt x="2295" y="447"/>
                </a:cubicBezTo>
                <a:cubicBezTo>
                  <a:pt x="2288" y="440"/>
                  <a:pt x="2285" y="430"/>
                  <a:pt x="2285" y="418"/>
                </a:cubicBezTo>
                <a:cubicBezTo>
                  <a:pt x="2285" y="159"/>
                  <a:pt x="2285" y="159"/>
                  <a:pt x="2285" y="159"/>
                </a:cubicBezTo>
                <a:cubicBezTo>
                  <a:pt x="2268" y="161"/>
                  <a:pt x="2247" y="162"/>
                  <a:pt x="2223" y="163"/>
                </a:cubicBezTo>
                <a:cubicBezTo>
                  <a:pt x="2199" y="164"/>
                  <a:pt x="2180" y="165"/>
                  <a:pt x="2164" y="165"/>
                </a:cubicBezTo>
                <a:lnTo>
                  <a:pt x="2164" y="195"/>
                </a:lnTo>
                <a:close/>
                <a:moveTo>
                  <a:pt x="2600" y="165"/>
                </a:moveTo>
                <a:cubicBezTo>
                  <a:pt x="2852" y="165"/>
                  <a:pt x="2852" y="165"/>
                  <a:pt x="2852" y="165"/>
                </a:cubicBezTo>
                <a:cubicBezTo>
                  <a:pt x="2852" y="207"/>
                  <a:pt x="2852" y="207"/>
                  <a:pt x="2852" y="207"/>
                </a:cubicBezTo>
                <a:cubicBezTo>
                  <a:pt x="2651" y="450"/>
                  <a:pt x="2651" y="450"/>
                  <a:pt x="2651" y="450"/>
                </a:cubicBezTo>
                <a:cubicBezTo>
                  <a:pt x="2769" y="450"/>
                  <a:pt x="2769" y="450"/>
                  <a:pt x="2769" y="450"/>
                </a:cubicBezTo>
                <a:cubicBezTo>
                  <a:pt x="2778" y="450"/>
                  <a:pt x="2786" y="449"/>
                  <a:pt x="2792" y="448"/>
                </a:cubicBezTo>
                <a:cubicBezTo>
                  <a:pt x="2798" y="446"/>
                  <a:pt x="2802" y="443"/>
                  <a:pt x="2805" y="438"/>
                </a:cubicBezTo>
                <a:cubicBezTo>
                  <a:pt x="2809" y="433"/>
                  <a:pt x="2811" y="426"/>
                  <a:pt x="2812" y="417"/>
                </a:cubicBezTo>
                <a:cubicBezTo>
                  <a:pt x="2814" y="407"/>
                  <a:pt x="2815" y="394"/>
                  <a:pt x="2815" y="377"/>
                </a:cubicBezTo>
                <a:cubicBezTo>
                  <a:pt x="2856" y="377"/>
                  <a:pt x="2856" y="377"/>
                  <a:pt x="2856" y="377"/>
                </a:cubicBezTo>
                <a:cubicBezTo>
                  <a:pt x="2856" y="485"/>
                  <a:pt x="2856" y="485"/>
                  <a:pt x="2856" y="485"/>
                </a:cubicBezTo>
                <a:cubicBezTo>
                  <a:pt x="2590" y="485"/>
                  <a:pt x="2590" y="485"/>
                  <a:pt x="2590" y="485"/>
                </a:cubicBezTo>
                <a:cubicBezTo>
                  <a:pt x="2590" y="441"/>
                  <a:pt x="2590" y="441"/>
                  <a:pt x="2590" y="441"/>
                </a:cubicBezTo>
                <a:cubicBezTo>
                  <a:pt x="2789" y="200"/>
                  <a:pt x="2789" y="200"/>
                  <a:pt x="2789" y="200"/>
                </a:cubicBezTo>
                <a:cubicBezTo>
                  <a:pt x="2683" y="200"/>
                  <a:pt x="2683" y="200"/>
                  <a:pt x="2683" y="200"/>
                </a:cubicBezTo>
                <a:cubicBezTo>
                  <a:pt x="2666" y="200"/>
                  <a:pt x="2655" y="204"/>
                  <a:pt x="2650" y="213"/>
                </a:cubicBezTo>
                <a:cubicBezTo>
                  <a:pt x="2645" y="222"/>
                  <a:pt x="2642" y="240"/>
                  <a:pt x="2641" y="269"/>
                </a:cubicBezTo>
                <a:cubicBezTo>
                  <a:pt x="2600" y="269"/>
                  <a:pt x="2600" y="269"/>
                  <a:pt x="2600" y="269"/>
                </a:cubicBezTo>
                <a:lnTo>
                  <a:pt x="2600" y="165"/>
                </a:lnTo>
                <a:close/>
                <a:moveTo>
                  <a:pt x="3148" y="221"/>
                </a:moveTo>
                <a:cubicBezTo>
                  <a:pt x="3163" y="243"/>
                  <a:pt x="3170" y="277"/>
                  <a:pt x="3170" y="325"/>
                </a:cubicBezTo>
                <a:cubicBezTo>
                  <a:pt x="3170" y="372"/>
                  <a:pt x="3163" y="407"/>
                  <a:pt x="3148" y="428"/>
                </a:cubicBezTo>
                <a:cubicBezTo>
                  <a:pt x="3134" y="450"/>
                  <a:pt x="3111" y="461"/>
                  <a:pt x="3080" y="461"/>
                </a:cubicBezTo>
                <a:cubicBezTo>
                  <a:pt x="3049" y="461"/>
                  <a:pt x="3026" y="450"/>
                  <a:pt x="3012" y="428"/>
                </a:cubicBezTo>
                <a:cubicBezTo>
                  <a:pt x="2997" y="407"/>
                  <a:pt x="2990" y="372"/>
                  <a:pt x="2990" y="325"/>
                </a:cubicBezTo>
                <a:cubicBezTo>
                  <a:pt x="2990" y="277"/>
                  <a:pt x="2997" y="243"/>
                  <a:pt x="3012" y="221"/>
                </a:cubicBezTo>
                <a:cubicBezTo>
                  <a:pt x="3026" y="200"/>
                  <a:pt x="3049" y="189"/>
                  <a:pt x="3080" y="189"/>
                </a:cubicBezTo>
                <a:cubicBezTo>
                  <a:pt x="3111" y="189"/>
                  <a:pt x="3134" y="200"/>
                  <a:pt x="3148" y="221"/>
                </a:cubicBezTo>
                <a:moveTo>
                  <a:pt x="2940" y="249"/>
                </a:moveTo>
                <a:cubicBezTo>
                  <a:pt x="2932" y="271"/>
                  <a:pt x="2928" y="296"/>
                  <a:pt x="2928" y="325"/>
                </a:cubicBezTo>
                <a:cubicBezTo>
                  <a:pt x="2928" y="354"/>
                  <a:pt x="2932" y="379"/>
                  <a:pt x="2940" y="401"/>
                </a:cubicBezTo>
                <a:cubicBezTo>
                  <a:pt x="2948" y="422"/>
                  <a:pt x="2959" y="440"/>
                  <a:pt x="2973" y="453"/>
                </a:cubicBezTo>
                <a:cubicBezTo>
                  <a:pt x="2987" y="467"/>
                  <a:pt x="3003" y="477"/>
                  <a:pt x="3022" y="483"/>
                </a:cubicBezTo>
                <a:cubicBezTo>
                  <a:pt x="3040" y="490"/>
                  <a:pt x="3059" y="493"/>
                  <a:pt x="3080" y="493"/>
                </a:cubicBezTo>
                <a:cubicBezTo>
                  <a:pt x="3101" y="493"/>
                  <a:pt x="3121" y="490"/>
                  <a:pt x="3139" y="483"/>
                </a:cubicBezTo>
                <a:cubicBezTo>
                  <a:pt x="3157" y="477"/>
                  <a:pt x="3173" y="467"/>
                  <a:pt x="3187" y="453"/>
                </a:cubicBezTo>
                <a:cubicBezTo>
                  <a:pt x="3201" y="440"/>
                  <a:pt x="3213" y="422"/>
                  <a:pt x="3220" y="401"/>
                </a:cubicBezTo>
                <a:cubicBezTo>
                  <a:pt x="3228" y="379"/>
                  <a:pt x="3232" y="354"/>
                  <a:pt x="3232" y="325"/>
                </a:cubicBezTo>
                <a:cubicBezTo>
                  <a:pt x="3232" y="296"/>
                  <a:pt x="3228" y="271"/>
                  <a:pt x="3220" y="249"/>
                </a:cubicBezTo>
                <a:cubicBezTo>
                  <a:pt x="3213" y="228"/>
                  <a:pt x="3201" y="210"/>
                  <a:pt x="3187" y="196"/>
                </a:cubicBezTo>
                <a:cubicBezTo>
                  <a:pt x="3173" y="183"/>
                  <a:pt x="3157" y="173"/>
                  <a:pt x="3139" y="166"/>
                </a:cubicBezTo>
                <a:cubicBezTo>
                  <a:pt x="3121" y="160"/>
                  <a:pt x="3101" y="157"/>
                  <a:pt x="3080" y="157"/>
                </a:cubicBezTo>
                <a:cubicBezTo>
                  <a:pt x="3059" y="157"/>
                  <a:pt x="3040" y="160"/>
                  <a:pt x="3022" y="166"/>
                </a:cubicBezTo>
                <a:cubicBezTo>
                  <a:pt x="3003" y="173"/>
                  <a:pt x="2987" y="183"/>
                  <a:pt x="2973" y="196"/>
                </a:cubicBezTo>
                <a:cubicBezTo>
                  <a:pt x="2959" y="210"/>
                  <a:pt x="2948" y="228"/>
                  <a:pt x="2940" y="249"/>
                </a:cubicBezTo>
                <a:moveTo>
                  <a:pt x="3292" y="195"/>
                </a:moveTo>
                <a:cubicBezTo>
                  <a:pt x="3325" y="195"/>
                  <a:pt x="3325" y="195"/>
                  <a:pt x="3325" y="195"/>
                </a:cubicBezTo>
                <a:cubicBezTo>
                  <a:pt x="3337" y="195"/>
                  <a:pt x="3345" y="198"/>
                  <a:pt x="3349" y="204"/>
                </a:cubicBezTo>
                <a:cubicBezTo>
                  <a:pt x="3353" y="210"/>
                  <a:pt x="3355" y="218"/>
                  <a:pt x="3355" y="228"/>
                </a:cubicBezTo>
                <a:cubicBezTo>
                  <a:pt x="3355" y="418"/>
                  <a:pt x="3355" y="418"/>
                  <a:pt x="3355" y="418"/>
                </a:cubicBezTo>
                <a:cubicBezTo>
                  <a:pt x="3355" y="430"/>
                  <a:pt x="3352" y="440"/>
                  <a:pt x="3345" y="447"/>
                </a:cubicBezTo>
                <a:cubicBezTo>
                  <a:pt x="3338" y="453"/>
                  <a:pt x="3327" y="457"/>
                  <a:pt x="3311" y="457"/>
                </a:cubicBezTo>
                <a:cubicBezTo>
                  <a:pt x="3292" y="457"/>
                  <a:pt x="3292" y="457"/>
                  <a:pt x="3292" y="457"/>
                </a:cubicBezTo>
                <a:cubicBezTo>
                  <a:pt x="3292" y="485"/>
                  <a:pt x="3292" y="485"/>
                  <a:pt x="3292" y="485"/>
                </a:cubicBezTo>
                <a:cubicBezTo>
                  <a:pt x="3484" y="485"/>
                  <a:pt x="3484" y="485"/>
                  <a:pt x="3484" y="485"/>
                </a:cubicBezTo>
                <a:cubicBezTo>
                  <a:pt x="3484" y="457"/>
                  <a:pt x="3484" y="457"/>
                  <a:pt x="3484" y="457"/>
                </a:cubicBezTo>
                <a:cubicBezTo>
                  <a:pt x="3457" y="457"/>
                  <a:pt x="3457" y="457"/>
                  <a:pt x="3457" y="457"/>
                </a:cubicBezTo>
                <a:cubicBezTo>
                  <a:pt x="3440" y="457"/>
                  <a:pt x="3429" y="453"/>
                  <a:pt x="3422" y="447"/>
                </a:cubicBezTo>
                <a:cubicBezTo>
                  <a:pt x="3415" y="440"/>
                  <a:pt x="3412" y="430"/>
                  <a:pt x="3412" y="418"/>
                </a:cubicBezTo>
                <a:cubicBezTo>
                  <a:pt x="3412" y="306"/>
                  <a:pt x="3412" y="306"/>
                  <a:pt x="3412" y="306"/>
                </a:cubicBezTo>
                <a:cubicBezTo>
                  <a:pt x="3412" y="287"/>
                  <a:pt x="3414" y="271"/>
                  <a:pt x="3419" y="257"/>
                </a:cubicBezTo>
                <a:cubicBezTo>
                  <a:pt x="3424" y="244"/>
                  <a:pt x="3430" y="233"/>
                  <a:pt x="3438" y="225"/>
                </a:cubicBezTo>
                <a:cubicBezTo>
                  <a:pt x="3445" y="216"/>
                  <a:pt x="3453" y="210"/>
                  <a:pt x="3461" y="207"/>
                </a:cubicBezTo>
                <a:cubicBezTo>
                  <a:pt x="3470" y="203"/>
                  <a:pt x="3477" y="201"/>
                  <a:pt x="3484" y="201"/>
                </a:cubicBezTo>
                <a:cubicBezTo>
                  <a:pt x="3507" y="201"/>
                  <a:pt x="3522" y="217"/>
                  <a:pt x="3528" y="249"/>
                </a:cubicBezTo>
                <a:cubicBezTo>
                  <a:pt x="3563" y="249"/>
                  <a:pt x="3563" y="249"/>
                  <a:pt x="3563" y="249"/>
                </a:cubicBezTo>
                <a:cubicBezTo>
                  <a:pt x="3563" y="162"/>
                  <a:pt x="3563" y="162"/>
                  <a:pt x="3563" y="162"/>
                </a:cubicBezTo>
                <a:cubicBezTo>
                  <a:pt x="3547" y="160"/>
                  <a:pt x="3531" y="159"/>
                  <a:pt x="3516" y="159"/>
                </a:cubicBezTo>
                <a:cubicBezTo>
                  <a:pt x="3489" y="159"/>
                  <a:pt x="3467" y="165"/>
                  <a:pt x="3451" y="175"/>
                </a:cubicBezTo>
                <a:cubicBezTo>
                  <a:pt x="3434" y="185"/>
                  <a:pt x="3420" y="203"/>
                  <a:pt x="3408" y="228"/>
                </a:cubicBezTo>
                <a:cubicBezTo>
                  <a:pt x="3407" y="228"/>
                  <a:pt x="3407" y="228"/>
                  <a:pt x="3407" y="228"/>
                </a:cubicBezTo>
                <a:cubicBezTo>
                  <a:pt x="3407" y="159"/>
                  <a:pt x="3407" y="159"/>
                  <a:pt x="3407" y="159"/>
                </a:cubicBezTo>
                <a:cubicBezTo>
                  <a:pt x="3393" y="161"/>
                  <a:pt x="3374" y="162"/>
                  <a:pt x="3351" y="163"/>
                </a:cubicBezTo>
                <a:cubicBezTo>
                  <a:pt x="3327" y="164"/>
                  <a:pt x="3307" y="165"/>
                  <a:pt x="3292" y="165"/>
                </a:cubicBezTo>
                <a:lnTo>
                  <a:pt x="3292" y="195"/>
                </a:lnTo>
                <a:close/>
                <a:moveTo>
                  <a:pt x="3803" y="207"/>
                </a:moveTo>
                <a:cubicBezTo>
                  <a:pt x="3816" y="222"/>
                  <a:pt x="3823" y="244"/>
                  <a:pt x="3823" y="276"/>
                </a:cubicBezTo>
                <a:cubicBezTo>
                  <a:pt x="3823" y="307"/>
                  <a:pt x="3816" y="329"/>
                  <a:pt x="3803" y="344"/>
                </a:cubicBezTo>
                <a:cubicBezTo>
                  <a:pt x="3790" y="359"/>
                  <a:pt x="3773" y="366"/>
                  <a:pt x="3752" y="366"/>
                </a:cubicBezTo>
                <a:cubicBezTo>
                  <a:pt x="3731" y="366"/>
                  <a:pt x="3714" y="359"/>
                  <a:pt x="3700" y="344"/>
                </a:cubicBezTo>
                <a:cubicBezTo>
                  <a:pt x="3687" y="329"/>
                  <a:pt x="3680" y="307"/>
                  <a:pt x="3680" y="276"/>
                </a:cubicBezTo>
                <a:cubicBezTo>
                  <a:pt x="3680" y="244"/>
                  <a:pt x="3687" y="222"/>
                  <a:pt x="3700" y="207"/>
                </a:cubicBezTo>
                <a:cubicBezTo>
                  <a:pt x="3714" y="192"/>
                  <a:pt x="3731" y="185"/>
                  <a:pt x="3752" y="185"/>
                </a:cubicBezTo>
                <a:cubicBezTo>
                  <a:pt x="3773" y="185"/>
                  <a:pt x="3790" y="192"/>
                  <a:pt x="3803" y="207"/>
                </a:cubicBezTo>
                <a:moveTo>
                  <a:pt x="3848" y="519"/>
                </a:moveTo>
                <a:cubicBezTo>
                  <a:pt x="3851" y="527"/>
                  <a:pt x="3853" y="535"/>
                  <a:pt x="3853" y="543"/>
                </a:cubicBezTo>
                <a:cubicBezTo>
                  <a:pt x="3853" y="552"/>
                  <a:pt x="3851" y="560"/>
                  <a:pt x="3848" y="567"/>
                </a:cubicBezTo>
                <a:cubicBezTo>
                  <a:pt x="3845" y="575"/>
                  <a:pt x="3840" y="582"/>
                  <a:pt x="3833" y="588"/>
                </a:cubicBezTo>
                <a:cubicBezTo>
                  <a:pt x="3826" y="594"/>
                  <a:pt x="3816" y="599"/>
                  <a:pt x="3802" y="603"/>
                </a:cubicBezTo>
                <a:cubicBezTo>
                  <a:pt x="3789" y="606"/>
                  <a:pt x="3772" y="608"/>
                  <a:pt x="3751" y="608"/>
                </a:cubicBezTo>
                <a:cubicBezTo>
                  <a:pt x="3731" y="608"/>
                  <a:pt x="3715" y="606"/>
                  <a:pt x="3701" y="603"/>
                </a:cubicBezTo>
                <a:cubicBezTo>
                  <a:pt x="3688" y="599"/>
                  <a:pt x="3678" y="594"/>
                  <a:pt x="3671" y="588"/>
                </a:cubicBezTo>
                <a:cubicBezTo>
                  <a:pt x="3663" y="582"/>
                  <a:pt x="3658" y="575"/>
                  <a:pt x="3655" y="567"/>
                </a:cubicBezTo>
                <a:cubicBezTo>
                  <a:pt x="3652" y="560"/>
                  <a:pt x="3651" y="552"/>
                  <a:pt x="3651" y="543"/>
                </a:cubicBezTo>
                <a:cubicBezTo>
                  <a:pt x="3651" y="535"/>
                  <a:pt x="3652" y="527"/>
                  <a:pt x="3655" y="519"/>
                </a:cubicBezTo>
                <a:cubicBezTo>
                  <a:pt x="3658" y="511"/>
                  <a:pt x="3663" y="504"/>
                  <a:pt x="3671" y="498"/>
                </a:cubicBezTo>
                <a:cubicBezTo>
                  <a:pt x="3678" y="492"/>
                  <a:pt x="3688" y="487"/>
                  <a:pt x="3702" y="483"/>
                </a:cubicBezTo>
                <a:cubicBezTo>
                  <a:pt x="3715" y="479"/>
                  <a:pt x="3732" y="477"/>
                  <a:pt x="3751" y="477"/>
                </a:cubicBezTo>
                <a:cubicBezTo>
                  <a:pt x="3772" y="477"/>
                  <a:pt x="3788" y="479"/>
                  <a:pt x="3802" y="483"/>
                </a:cubicBezTo>
                <a:cubicBezTo>
                  <a:pt x="3815" y="487"/>
                  <a:pt x="3825" y="492"/>
                  <a:pt x="3833" y="498"/>
                </a:cubicBezTo>
                <a:cubicBezTo>
                  <a:pt x="3840" y="504"/>
                  <a:pt x="3845" y="511"/>
                  <a:pt x="3848" y="519"/>
                </a:cubicBezTo>
                <a:moveTo>
                  <a:pt x="3824" y="170"/>
                </a:moveTo>
                <a:cubicBezTo>
                  <a:pt x="3812" y="166"/>
                  <a:pt x="3800" y="163"/>
                  <a:pt x="3788" y="160"/>
                </a:cubicBezTo>
                <a:cubicBezTo>
                  <a:pt x="3776" y="158"/>
                  <a:pt x="3765" y="157"/>
                  <a:pt x="3754" y="157"/>
                </a:cubicBezTo>
                <a:cubicBezTo>
                  <a:pt x="3737" y="157"/>
                  <a:pt x="3720" y="159"/>
                  <a:pt x="3704" y="165"/>
                </a:cubicBezTo>
                <a:cubicBezTo>
                  <a:pt x="3688" y="170"/>
                  <a:pt x="3674" y="178"/>
                  <a:pt x="3663" y="188"/>
                </a:cubicBezTo>
                <a:cubicBezTo>
                  <a:pt x="3650" y="199"/>
                  <a:pt x="3641" y="211"/>
                  <a:pt x="3634" y="226"/>
                </a:cubicBezTo>
                <a:cubicBezTo>
                  <a:pt x="3627" y="241"/>
                  <a:pt x="3624" y="257"/>
                  <a:pt x="3624" y="274"/>
                </a:cubicBezTo>
                <a:cubicBezTo>
                  <a:pt x="3624" y="296"/>
                  <a:pt x="3628" y="316"/>
                  <a:pt x="3637" y="334"/>
                </a:cubicBezTo>
                <a:cubicBezTo>
                  <a:pt x="3647" y="352"/>
                  <a:pt x="3661" y="366"/>
                  <a:pt x="3679" y="378"/>
                </a:cubicBezTo>
                <a:cubicBezTo>
                  <a:pt x="3679" y="379"/>
                  <a:pt x="3679" y="379"/>
                  <a:pt x="3679" y="379"/>
                </a:cubicBezTo>
                <a:cubicBezTo>
                  <a:pt x="3662" y="381"/>
                  <a:pt x="3650" y="386"/>
                  <a:pt x="3640" y="394"/>
                </a:cubicBezTo>
                <a:cubicBezTo>
                  <a:pt x="3632" y="402"/>
                  <a:pt x="3627" y="412"/>
                  <a:pt x="3627" y="423"/>
                </a:cubicBezTo>
                <a:cubicBezTo>
                  <a:pt x="3627" y="433"/>
                  <a:pt x="3632" y="442"/>
                  <a:pt x="3641" y="450"/>
                </a:cubicBezTo>
                <a:cubicBezTo>
                  <a:pt x="3650" y="458"/>
                  <a:pt x="3663" y="462"/>
                  <a:pt x="3680" y="463"/>
                </a:cubicBezTo>
                <a:cubicBezTo>
                  <a:pt x="3680" y="464"/>
                  <a:pt x="3680" y="464"/>
                  <a:pt x="3680" y="464"/>
                </a:cubicBezTo>
                <a:cubicBezTo>
                  <a:pt x="3650" y="471"/>
                  <a:pt x="3628" y="481"/>
                  <a:pt x="3614" y="495"/>
                </a:cubicBezTo>
                <a:cubicBezTo>
                  <a:pt x="3601" y="508"/>
                  <a:pt x="3594" y="525"/>
                  <a:pt x="3594" y="545"/>
                </a:cubicBezTo>
                <a:cubicBezTo>
                  <a:pt x="3594" y="571"/>
                  <a:pt x="3606" y="593"/>
                  <a:pt x="3631" y="612"/>
                </a:cubicBezTo>
                <a:cubicBezTo>
                  <a:pt x="3656" y="629"/>
                  <a:pt x="3692" y="639"/>
                  <a:pt x="3739" y="639"/>
                </a:cubicBezTo>
                <a:cubicBezTo>
                  <a:pt x="3770" y="639"/>
                  <a:pt x="3796" y="636"/>
                  <a:pt x="3819" y="630"/>
                </a:cubicBezTo>
                <a:cubicBezTo>
                  <a:pt x="3841" y="625"/>
                  <a:pt x="3859" y="618"/>
                  <a:pt x="3873" y="608"/>
                </a:cubicBezTo>
                <a:cubicBezTo>
                  <a:pt x="3887" y="599"/>
                  <a:pt x="3896" y="589"/>
                  <a:pt x="3903" y="577"/>
                </a:cubicBezTo>
                <a:cubicBezTo>
                  <a:pt x="3909" y="565"/>
                  <a:pt x="3912" y="553"/>
                  <a:pt x="3912" y="540"/>
                </a:cubicBezTo>
                <a:cubicBezTo>
                  <a:pt x="3912" y="522"/>
                  <a:pt x="3908" y="508"/>
                  <a:pt x="3901" y="496"/>
                </a:cubicBezTo>
                <a:cubicBezTo>
                  <a:pt x="3893" y="484"/>
                  <a:pt x="3883" y="475"/>
                  <a:pt x="3870" y="469"/>
                </a:cubicBezTo>
                <a:cubicBezTo>
                  <a:pt x="3857" y="462"/>
                  <a:pt x="3842" y="457"/>
                  <a:pt x="3826" y="454"/>
                </a:cubicBezTo>
                <a:cubicBezTo>
                  <a:pt x="3810" y="451"/>
                  <a:pt x="3792" y="450"/>
                  <a:pt x="3771" y="449"/>
                </a:cubicBezTo>
                <a:cubicBezTo>
                  <a:pt x="3750" y="448"/>
                  <a:pt x="3733" y="447"/>
                  <a:pt x="3721" y="445"/>
                </a:cubicBezTo>
                <a:cubicBezTo>
                  <a:pt x="3709" y="444"/>
                  <a:pt x="3700" y="442"/>
                  <a:pt x="3694" y="440"/>
                </a:cubicBezTo>
                <a:cubicBezTo>
                  <a:pt x="3687" y="438"/>
                  <a:pt x="3683" y="436"/>
                  <a:pt x="3681" y="433"/>
                </a:cubicBezTo>
                <a:cubicBezTo>
                  <a:pt x="3680" y="430"/>
                  <a:pt x="3678" y="426"/>
                  <a:pt x="3678" y="421"/>
                </a:cubicBezTo>
                <a:cubicBezTo>
                  <a:pt x="3678" y="412"/>
                  <a:pt x="3682" y="405"/>
                  <a:pt x="3689" y="401"/>
                </a:cubicBezTo>
                <a:cubicBezTo>
                  <a:pt x="3696" y="397"/>
                  <a:pt x="3709" y="395"/>
                  <a:pt x="3727" y="395"/>
                </a:cubicBezTo>
                <a:cubicBezTo>
                  <a:pt x="3777" y="395"/>
                  <a:pt x="3815" y="384"/>
                  <a:pt x="3841" y="362"/>
                </a:cubicBezTo>
                <a:cubicBezTo>
                  <a:pt x="3867" y="341"/>
                  <a:pt x="3880" y="313"/>
                  <a:pt x="3880" y="280"/>
                </a:cubicBezTo>
                <a:cubicBezTo>
                  <a:pt x="3880" y="251"/>
                  <a:pt x="3871" y="224"/>
                  <a:pt x="3853" y="200"/>
                </a:cubicBezTo>
                <a:cubicBezTo>
                  <a:pt x="3927" y="200"/>
                  <a:pt x="3927" y="200"/>
                  <a:pt x="3927" y="200"/>
                </a:cubicBezTo>
                <a:cubicBezTo>
                  <a:pt x="3927" y="165"/>
                  <a:pt x="3927" y="165"/>
                  <a:pt x="3927" y="165"/>
                </a:cubicBezTo>
                <a:lnTo>
                  <a:pt x="3824" y="170"/>
                </a:lnTo>
                <a:close/>
                <a:moveTo>
                  <a:pt x="4023" y="251"/>
                </a:moveTo>
                <a:cubicBezTo>
                  <a:pt x="4023" y="258"/>
                  <a:pt x="4023" y="269"/>
                  <a:pt x="4023" y="282"/>
                </a:cubicBezTo>
                <a:cubicBezTo>
                  <a:pt x="4023" y="295"/>
                  <a:pt x="4022" y="312"/>
                  <a:pt x="4022" y="332"/>
                </a:cubicBezTo>
                <a:cubicBezTo>
                  <a:pt x="4021" y="369"/>
                  <a:pt x="4020" y="394"/>
                  <a:pt x="4020" y="407"/>
                </a:cubicBezTo>
                <a:cubicBezTo>
                  <a:pt x="4020" y="437"/>
                  <a:pt x="4027" y="459"/>
                  <a:pt x="4041" y="473"/>
                </a:cubicBezTo>
                <a:cubicBezTo>
                  <a:pt x="4055" y="486"/>
                  <a:pt x="4077" y="493"/>
                  <a:pt x="4105" y="493"/>
                </a:cubicBezTo>
                <a:cubicBezTo>
                  <a:pt x="4136" y="493"/>
                  <a:pt x="4158" y="485"/>
                  <a:pt x="4173" y="470"/>
                </a:cubicBezTo>
                <a:cubicBezTo>
                  <a:pt x="4188" y="454"/>
                  <a:pt x="4196" y="429"/>
                  <a:pt x="4196" y="393"/>
                </a:cubicBezTo>
                <a:cubicBezTo>
                  <a:pt x="4154" y="393"/>
                  <a:pt x="4154" y="393"/>
                  <a:pt x="4154" y="393"/>
                </a:cubicBezTo>
                <a:cubicBezTo>
                  <a:pt x="4153" y="417"/>
                  <a:pt x="4150" y="433"/>
                  <a:pt x="4143" y="443"/>
                </a:cubicBezTo>
                <a:cubicBezTo>
                  <a:pt x="4137" y="453"/>
                  <a:pt x="4128" y="458"/>
                  <a:pt x="4115" y="458"/>
                </a:cubicBezTo>
                <a:cubicBezTo>
                  <a:pt x="4103" y="458"/>
                  <a:pt x="4095" y="454"/>
                  <a:pt x="4089" y="445"/>
                </a:cubicBezTo>
                <a:cubicBezTo>
                  <a:pt x="4083" y="437"/>
                  <a:pt x="4080" y="420"/>
                  <a:pt x="4080" y="396"/>
                </a:cubicBezTo>
                <a:cubicBezTo>
                  <a:pt x="4080" y="195"/>
                  <a:pt x="4080" y="195"/>
                  <a:pt x="4080" y="195"/>
                </a:cubicBezTo>
                <a:cubicBezTo>
                  <a:pt x="4167" y="195"/>
                  <a:pt x="4167" y="195"/>
                  <a:pt x="4167" y="195"/>
                </a:cubicBezTo>
                <a:cubicBezTo>
                  <a:pt x="4167" y="165"/>
                  <a:pt x="4167" y="165"/>
                  <a:pt x="4167" y="165"/>
                </a:cubicBezTo>
                <a:cubicBezTo>
                  <a:pt x="4080" y="165"/>
                  <a:pt x="4080" y="165"/>
                  <a:pt x="4080" y="165"/>
                </a:cubicBezTo>
                <a:cubicBezTo>
                  <a:pt x="4080" y="75"/>
                  <a:pt x="4080" y="75"/>
                  <a:pt x="4080" y="75"/>
                </a:cubicBezTo>
                <a:cubicBezTo>
                  <a:pt x="4041" y="75"/>
                  <a:pt x="4041" y="75"/>
                  <a:pt x="4041" y="75"/>
                </a:cubicBezTo>
                <a:cubicBezTo>
                  <a:pt x="4039" y="108"/>
                  <a:pt x="4032" y="131"/>
                  <a:pt x="4023" y="145"/>
                </a:cubicBezTo>
                <a:cubicBezTo>
                  <a:pt x="4013" y="158"/>
                  <a:pt x="3994" y="165"/>
                  <a:pt x="3964" y="165"/>
                </a:cubicBezTo>
                <a:cubicBezTo>
                  <a:pt x="3964" y="195"/>
                  <a:pt x="3964" y="195"/>
                  <a:pt x="3964" y="195"/>
                </a:cubicBezTo>
                <a:cubicBezTo>
                  <a:pt x="4023" y="195"/>
                  <a:pt x="4023" y="195"/>
                  <a:pt x="4023" y="195"/>
                </a:cubicBezTo>
                <a:lnTo>
                  <a:pt x="4023" y="251"/>
                </a:lnTo>
                <a:close/>
                <a:moveTo>
                  <a:pt x="4614" y="165"/>
                </a:moveTo>
                <a:cubicBezTo>
                  <a:pt x="4763" y="165"/>
                  <a:pt x="4763" y="165"/>
                  <a:pt x="4763" y="165"/>
                </a:cubicBezTo>
                <a:cubicBezTo>
                  <a:pt x="4763" y="193"/>
                  <a:pt x="4763" y="193"/>
                  <a:pt x="4763" y="193"/>
                </a:cubicBezTo>
                <a:cubicBezTo>
                  <a:pt x="4748" y="194"/>
                  <a:pt x="4738" y="197"/>
                  <a:pt x="4731" y="203"/>
                </a:cubicBezTo>
                <a:cubicBezTo>
                  <a:pt x="4724" y="210"/>
                  <a:pt x="4718" y="219"/>
                  <a:pt x="4713" y="232"/>
                </a:cubicBezTo>
                <a:cubicBezTo>
                  <a:pt x="4612" y="489"/>
                  <a:pt x="4612" y="489"/>
                  <a:pt x="4612" y="489"/>
                </a:cubicBezTo>
                <a:cubicBezTo>
                  <a:pt x="4550" y="489"/>
                  <a:pt x="4550" y="489"/>
                  <a:pt x="4550" y="489"/>
                </a:cubicBezTo>
                <a:cubicBezTo>
                  <a:pt x="4445" y="223"/>
                  <a:pt x="4445" y="223"/>
                  <a:pt x="4445" y="223"/>
                </a:cubicBezTo>
                <a:cubicBezTo>
                  <a:pt x="4441" y="212"/>
                  <a:pt x="4436" y="205"/>
                  <a:pt x="4430" y="201"/>
                </a:cubicBezTo>
                <a:cubicBezTo>
                  <a:pt x="4425" y="197"/>
                  <a:pt x="4416" y="194"/>
                  <a:pt x="4403" y="193"/>
                </a:cubicBezTo>
                <a:cubicBezTo>
                  <a:pt x="4403" y="165"/>
                  <a:pt x="4403" y="165"/>
                  <a:pt x="4403" y="165"/>
                </a:cubicBezTo>
                <a:cubicBezTo>
                  <a:pt x="4563" y="165"/>
                  <a:pt x="4563" y="165"/>
                  <a:pt x="4563" y="165"/>
                </a:cubicBezTo>
                <a:cubicBezTo>
                  <a:pt x="4563" y="193"/>
                  <a:pt x="4563" y="193"/>
                  <a:pt x="4563" y="193"/>
                </a:cubicBezTo>
                <a:cubicBezTo>
                  <a:pt x="4523" y="193"/>
                  <a:pt x="4523" y="193"/>
                  <a:pt x="4523" y="193"/>
                </a:cubicBezTo>
                <a:cubicBezTo>
                  <a:pt x="4510" y="193"/>
                  <a:pt x="4504" y="199"/>
                  <a:pt x="4504" y="210"/>
                </a:cubicBezTo>
                <a:cubicBezTo>
                  <a:pt x="4504" y="214"/>
                  <a:pt x="4507" y="225"/>
                  <a:pt x="4514" y="244"/>
                </a:cubicBezTo>
                <a:cubicBezTo>
                  <a:pt x="4586" y="442"/>
                  <a:pt x="4586" y="442"/>
                  <a:pt x="4586" y="442"/>
                </a:cubicBezTo>
                <a:cubicBezTo>
                  <a:pt x="4661" y="245"/>
                  <a:pt x="4661" y="245"/>
                  <a:pt x="4661" y="245"/>
                </a:cubicBezTo>
                <a:cubicBezTo>
                  <a:pt x="4668" y="225"/>
                  <a:pt x="4672" y="212"/>
                  <a:pt x="4672" y="205"/>
                </a:cubicBezTo>
                <a:cubicBezTo>
                  <a:pt x="4672" y="197"/>
                  <a:pt x="4665" y="193"/>
                  <a:pt x="4650" y="193"/>
                </a:cubicBezTo>
                <a:cubicBezTo>
                  <a:pt x="4614" y="193"/>
                  <a:pt x="4614" y="193"/>
                  <a:pt x="4614" y="193"/>
                </a:cubicBezTo>
                <a:lnTo>
                  <a:pt x="4614" y="165"/>
                </a:lnTo>
                <a:close/>
                <a:moveTo>
                  <a:pt x="5011" y="221"/>
                </a:moveTo>
                <a:cubicBezTo>
                  <a:pt x="5025" y="243"/>
                  <a:pt x="5032" y="277"/>
                  <a:pt x="5032" y="325"/>
                </a:cubicBezTo>
                <a:cubicBezTo>
                  <a:pt x="5032" y="372"/>
                  <a:pt x="5025" y="407"/>
                  <a:pt x="5011" y="428"/>
                </a:cubicBezTo>
                <a:cubicBezTo>
                  <a:pt x="4996" y="450"/>
                  <a:pt x="4974" y="461"/>
                  <a:pt x="4942" y="461"/>
                </a:cubicBezTo>
                <a:cubicBezTo>
                  <a:pt x="4911" y="461"/>
                  <a:pt x="4889" y="450"/>
                  <a:pt x="4874" y="428"/>
                </a:cubicBezTo>
                <a:cubicBezTo>
                  <a:pt x="4860" y="407"/>
                  <a:pt x="4852" y="372"/>
                  <a:pt x="4852" y="325"/>
                </a:cubicBezTo>
                <a:cubicBezTo>
                  <a:pt x="4852" y="277"/>
                  <a:pt x="4860" y="243"/>
                  <a:pt x="4874" y="221"/>
                </a:cubicBezTo>
                <a:cubicBezTo>
                  <a:pt x="4889" y="200"/>
                  <a:pt x="4911" y="189"/>
                  <a:pt x="4942" y="189"/>
                </a:cubicBezTo>
                <a:cubicBezTo>
                  <a:pt x="4974" y="189"/>
                  <a:pt x="4996" y="200"/>
                  <a:pt x="5011" y="221"/>
                </a:cubicBezTo>
                <a:moveTo>
                  <a:pt x="4802" y="249"/>
                </a:moveTo>
                <a:cubicBezTo>
                  <a:pt x="4794" y="271"/>
                  <a:pt x="4790" y="296"/>
                  <a:pt x="4790" y="325"/>
                </a:cubicBezTo>
                <a:cubicBezTo>
                  <a:pt x="4790" y="354"/>
                  <a:pt x="4794" y="379"/>
                  <a:pt x="4802" y="401"/>
                </a:cubicBezTo>
                <a:cubicBezTo>
                  <a:pt x="4810" y="422"/>
                  <a:pt x="4821" y="440"/>
                  <a:pt x="4835" y="453"/>
                </a:cubicBezTo>
                <a:cubicBezTo>
                  <a:pt x="4850" y="467"/>
                  <a:pt x="4866" y="477"/>
                  <a:pt x="4884" y="483"/>
                </a:cubicBezTo>
                <a:cubicBezTo>
                  <a:pt x="4902" y="490"/>
                  <a:pt x="4922" y="493"/>
                  <a:pt x="4942" y="493"/>
                </a:cubicBezTo>
                <a:cubicBezTo>
                  <a:pt x="4964" y="493"/>
                  <a:pt x="4983" y="490"/>
                  <a:pt x="5001" y="483"/>
                </a:cubicBezTo>
                <a:cubicBezTo>
                  <a:pt x="5019" y="477"/>
                  <a:pt x="5035" y="467"/>
                  <a:pt x="5050" y="453"/>
                </a:cubicBezTo>
                <a:cubicBezTo>
                  <a:pt x="5064" y="440"/>
                  <a:pt x="5075" y="422"/>
                  <a:pt x="5083" y="401"/>
                </a:cubicBezTo>
                <a:cubicBezTo>
                  <a:pt x="5091" y="379"/>
                  <a:pt x="5095" y="354"/>
                  <a:pt x="5095" y="325"/>
                </a:cubicBezTo>
                <a:cubicBezTo>
                  <a:pt x="5095" y="296"/>
                  <a:pt x="5091" y="271"/>
                  <a:pt x="5083" y="249"/>
                </a:cubicBezTo>
                <a:cubicBezTo>
                  <a:pt x="5075" y="228"/>
                  <a:pt x="5064" y="210"/>
                  <a:pt x="5050" y="196"/>
                </a:cubicBezTo>
                <a:cubicBezTo>
                  <a:pt x="5035" y="183"/>
                  <a:pt x="5019" y="173"/>
                  <a:pt x="5001" y="166"/>
                </a:cubicBezTo>
                <a:cubicBezTo>
                  <a:pt x="4983" y="160"/>
                  <a:pt x="4964" y="157"/>
                  <a:pt x="4942" y="157"/>
                </a:cubicBezTo>
                <a:cubicBezTo>
                  <a:pt x="4922" y="157"/>
                  <a:pt x="4902" y="160"/>
                  <a:pt x="4884" y="166"/>
                </a:cubicBezTo>
                <a:cubicBezTo>
                  <a:pt x="4866" y="173"/>
                  <a:pt x="4850" y="183"/>
                  <a:pt x="4835" y="196"/>
                </a:cubicBezTo>
                <a:cubicBezTo>
                  <a:pt x="4821" y="210"/>
                  <a:pt x="4810" y="228"/>
                  <a:pt x="4802" y="249"/>
                </a:cubicBezTo>
                <a:moveTo>
                  <a:pt x="5387" y="221"/>
                </a:moveTo>
                <a:cubicBezTo>
                  <a:pt x="5401" y="243"/>
                  <a:pt x="5408" y="277"/>
                  <a:pt x="5408" y="325"/>
                </a:cubicBezTo>
                <a:cubicBezTo>
                  <a:pt x="5408" y="372"/>
                  <a:pt x="5401" y="407"/>
                  <a:pt x="5387" y="428"/>
                </a:cubicBezTo>
                <a:cubicBezTo>
                  <a:pt x="5372" y="450"/>
                  <a:pt x="5349" y="461"/>
                  <a:pt x="5318" y="461"/>
                </a:cubicBezTo>
                <a:cubicBezTo>
                  <a:pt x="5287" y="461"/>
                  <a:pt x="5264" y="450"/>
                  <a:pt x="5250" y="428"/>
                </a:cubicBezTo>
                <a:cubicBezTo>
                  <a:pt x="5236" y="407"/>
                  <a:pt x="5228" y="372"/>
                  <a:pt x="5228" y="325"/>
                </a:cubicBezTo>
                <a:cubicBezTo>
                  <a:pt x="5228" y="277"/>
                  <a:pt x="5236" y="243"/>
                  <a:pt x="5250" y="221"/>
                </a:cubicBezTo>
                <a:cubicBezTo>
                  <a:pt x="5264" y="200"/>
                  <a:pt x="5287" y="189"/>
                  <a:pt x="5318" y="189"/>
                </a:cubicBezTo>
                <a:cubicBezTo>
                  <a:pt x="5349" y="189"/>
                  <a:pt x="5372" y="200"/>
                  <a:pt x="5387" y="221"/>
                </a:cubicBezTo>
                <a:moveTo>
                  <a:pt x="5178" y="249"/>
                </a:moveTo>
                <a:cubicBezTo>
                  <a:pt x="5170" y="271"/>
                  <a:pt x="5166" y="296"/>
                  <a:pt x="5166" y="325"/>
                </a:cubicBezTo>
                <a:cubicBezTo>
                  <a:pt x="5166" y="354"/>
                  <a:pt x="5170" y="379"/>
                  <a:pt x="5178" y="401"/>
                </a:cubicBezTo>
                <a:cubicBezTo>
                  <a:pt x="5186" y="422"/>
                  <a:pt x="5197" y="440"/>
                  <a:pt x="5211" y="453"/>
                </a:cubicBezTo>
                <a:cubicBezTo>
                  <a:pt x="5225" y="467"/>
                  <a:pt x="5242" y="477"/>
                  <a:pt x="5260" y="483"/>
                </a:cubicBezTo>
                <a:cubicBezTo>
                  <a:pt x="5278" y="490"/>
                  <a:pt x="5298" y="493"/>
                  <a:pt x="5318" y="493"/>
                </a:cubicBezTo>
                <a:cubicBezTo>
                  <a:pt x="5339" y="493"/>
                  <a:pt x="5359" y="490"/>
                  <a:pt x="5377" y="483"/>
                </a:cubicBezTo>
                <a:cubicBezTo>
                  <a:pt x="5395" y="477"/>
                  <a:pt x="5411" y="467"/>
                  <a:pt x="5425" y="453"/>
                </a:cubicBezTo>
                <a:cubicBezTo>
                  <a:pt x="5440" y="440"/>
                  <a:pt x="5451" y="422"/>
                  <a:pt x="5459" y="401"/>
                </a:cubicBezTo>
                <a:cubicBezTo>
                  <a:pt x="5466" y="379"/>
                  <a:pt x="5470" y="354"/>
                  <a:pt x="5470" y="325"/>
                </a:cubicBezTo>
                <a:cubicBezTo>
                  <a:pt x="5470" y="296"/>
                  <a:pt x="5466" y="271"/>
                  <a:pt x="5459" y="249"/>
                </a:cubicBezTo>
                <a:cubicBezTo>
                  <a:pt x="5451" y="228"/>
                  <a:pt x="5440" y="210"/>
                  <a:pt x="5425" y="196"/>
                </a:cubicBezTo>
                <a:cubicBezTo>
                  <a:pt x="5411" y="183"/>
                  <a:pt x="5395" y="173"/>
                  <a:pt x="5377" y="166"/>
                </a:cubicBezTo>
                <a:cubicBezTo>
                  <a:pt x="5359" y="160"/>
                  <a:pt x="5339" y="157"/>
                  <a:pt x="5318" y="157"/>
                </a:cubicBezTo>
                <a:cubicBezTo>
                  <a:pt x="5298" y="157"/>
                  <a:pt x="5278" y="160"/>
                  <a:pt x="5260" y="166"/>
                </a:cubicBezTo>
                <a:cubicBezTo>
                  <a:pt x="5242" y="173"/>
                  <a:pt x="5225" y="183"/>
                  <a:pt x="5211" y="196"/>
                </a:cubicBezTo>
                <a:cubicBezTo>
                  <a:pt x="5197" y="210"/>
                  <a:pt x="5186" y="228"/>
                  <a:pt x="5178" y="249"/>
                </a:cubicBezTo>
                <a:moveTo>
                  <a:pt x="5530" y="195"/>
                </a:moveTo>
                <a:cubicBezTo>
                  <a:pt x="5563" y="195"/>
                  <a:pt x="5563" y="195"/>
                  <a:pt x="5563" y="195"/>
                </a:cubicBezTo>
                <a:cubicBezTo>
                  <a:pt x="5575" y="195"/>
                  <a:pt x="5583" y="198"/>
                  <a:pt x="5587" y="204"/>
                </a:cubicBezTo>
                <a:cubicBezTo>
                  <a:pt x="5591" y="210"/>
                  <a:pt x="5593" y="218"/>
                  <a:pt x="5593" y="228"/>
                </a:cubicBezTo>
                <a:cubicBezTo>
                  <a:pt x="5593" y="418"/>
                  <a:pt x="5593" y="418"/>
                  <a:pt x="5593" y="418"/>
                </a:cubicBezTo>
                <a:cubicBezTo>
                  <a:pt x="5593" y="430"/>
                  <a:pt x="5590" y="440"/>
                  <a:pt x="5583" y="447"/>
                </a:cubicBezTo>
                <a:cubicBezTo>
                  <a:pt x="5577" y="453"/>
                  <a:pt x="5565" y="457"/>
                  <a:pt x="5549" y="457"/>
                </a:cubicBezTo>
                <a:cubicBezTo>
                  <a:pt x="5530" y="457"/>
                  <a:pt x="5530" y="457"/>
                  <a:pt x="5530" y="457"/>
                </a:cubicBezTo>
                <a:cubicBezTo>
                  <a:pt x="5530" y="485"/>
                  <a:pt x="5530" y="485"/>
                  <a:pt x="5530" y="485"/>
                </a:cubicBezTo>
                <a:cubicBezTo>
                  <a:pt x="5722" y="485"/>
                  <a:pt x="5722" y="485"/>
                  <a:pt x="5722" y="485"/>
                </a:cubicBezTo>
                <a:cubicBezTo>
                  <a:pt x="5722" y="457"/>
                  <a:pt x="5722" y="457"/>
                  <a:pt x="5722" y="457"/>
                </a:cubicBezTo>
                <a:cubicBezTo>
                  <a:pt x="5695" y="457"/>
                  <a:pt x="5695" y="457"/>
                  <a:pt x="5695" y="457"/>
                </a:cubicBezTo>
                <a:cubicBezTo>
                  <a:pt x="5679" y="457"/>
                  <a:pt x="5667" y="453"/>
                  <a:pt x="5660" y="447"/>
                </a:cubicBezTo>
                <a:cubicBezTo>
                  <a:pt x="5654" y="440"/>
                  <a:pt x="5650" y="430"/>
                  <a:pt x="5650" y="418"/>
                </a:cubicBezTo>
                <a:cubicBezTo>
                  <a:pt x="5650" y="306"/>
                  <a:pt x="5650" y="306"/>
                  <a:pt x="5650" y="306"/>
                </a:cubicBezTo>
                <a:cubicBezTo>
                  <a:pt x="5650" y="287"/>
                  <a:pt x="5653" y="271"/>
                  <a:pt x="5657" y="257"/>
                </a:cubicBezTo>
                <a:cubicBezTo>
                  <a:pt x="5662" y="244"/>
                  <a:pt x="5668" y="233"/>
                  <a:pt x="5676" y="225"/>
                </a:cubicBezTo>
                <a:cubicBezTo>
                  <a:pt x="5684" y="216"/>
                  <a:pt x="5691" y="210"/>
                  <a:pt x="5700" y="207"/>
                </a:cubicBezTo>
                <a:cubicBezTo>
                  <a:pt x="5708" y="203"/>
                  <a:pt x="5715" y="201"/>
                  <a:pt x="5722" y="201"/>
                </a:cubicBezTo>
                <a:cubicBezTo>
                  <a:pt x="5745" y="201"/>
                  <a:pt x="5760" y="217"/>
                  <a:pt x="5766" y="249"/>
                </a:cubicBezTo>
                <a:cubicBezTo>
                  <a:pt x="5802" y="249"/>
                  <a:pt x="5802" y="249"/>
                  <a:pt x="5802" y="249"/>
                </a:cubicBezTo>
                <a:cubicBezTo>
                  <a:pt x="5802" y="162"/>
                  <a:pt x="5802" y="162"/>
                  <a:pt x="5802" y="162"/>
                </a:cubicBezTo>
                <a:cubicBezTo>
                  <a:pt x="5786" y="160"/>
                  <a:pt x="5769" y="159"/>
                  <a:pt x="5754" y="159"/>
                </a:cubicBezTo>
                <a:cubicBezTo>
                  <a:pt x="5727" y="159"/>
                  <a:pt x="5705" y="165"/>
                  <a:pt x="5689" y="175"/>
                </a:cubicBezTo>
                <a:cubicBezTo>
                  <a:pt x="5673" y="185"/>
                  <a:pt x="5658" y="203"/>
                  <a:pt x="5646" y="228"/>
                </a:cubicBezTo>
                <a:cubicBezTo>
                  <a:pt x="5645" y="228"/>
                  <a:pt x="5645" y="228"/>
                  <a:pt x="5645" y="228"/>
                </a:cubicBezTo>
                <a:cubicBezTo>
                  <a:pt x="5645" y="159"/>
                  <a:pt x="5645" y="159"/>
                  <a:pt x="5645" y="159"/>
                </a:cubicBezTo>
                <a:cubicBezTo>
                  <a:pt x="5631" y="161"/>
                  <a:pt x="5612" y="162"/>
                  <a:pt x="5589" y="163"/>
                </a:cubicBezTo>
                <a:cubicBezTo>
                  <a:pt x="5565" y="164"/>
                  <a:pt x="5546" y="165"/>
                  <a:pt x="5530" y="165"/>
                </a:cubicBezTo>
                <a:lnTo>
                  <a:pt x="5530" y="195"/>
                </a:lnTo>
                <a:close/>
                <a:moveTo>
                  <a:pt x="6024" y="195"/>
                </a:moveTo>
                <a:cubicBezTo>
                  <a:pt x="6049" y="195"/>
                  <a:pt x="6049" y="195"/>
                  <a:pt x="6049" y="195"/>
                </a:cubicBezTo>
                <a:cubicBezTo>
                  <a:pt x="6063" y="195"/>
                  <a:pt x="6073" y="198"/>
                  <a:pt x="6079" y="204"/>
                </a:cubicBezTo>
                <a:cubicBezTo>
                  <a:pt x="6085" y="210"/>
                  <a:pt x="6088" y="221"/>
                  <a:pt x="6088" y="237"/>
                </a:cubicBezTo>
                <a:cubicBezTo>
                  <a:pt x="6088" y="248"/>
                  <a:pt x="6087" y="267"/>
                  <a:pt x="6086" y="292"/>
                </a:cubicBezTo>
                <a:cubicBezTo>
                  <a:pt x="6085" y="317"/>
                  <a:pt x="6085" y="335"/>
                  <a:pt x="6085" y="346"/>
                </a:cubicBezTo>
                <a:cubicBezTo>
                  <a:pt x="6085" y="380"/>
                  <a:pt x="6077" y="406"/>
                  <a:pt x="6062" y="425"/>
                </a:cubicBezTo>
                <a:cubicBezTo>
                  <a:pt x="6046" y="444"/>
                  <a:pt x="6026" y="454"/>
                  <a:pt x="6002" y="454"/>
                </a:cubicBezTo>
                <a:cubicBezTo>
                  <a:pt x="5980" y="454"/>
                  <a:pt x="5963" y="447"/>
                  <a:pt x="5953" y="434"/>
                </a:cubicBezTo>
                <a:cubicBezTo>
                  <a:pt x="5943" y="420"/>
                  <a:pt x="5938" y="397"/>
                  <a:pt x="5938" y="364"/>
                </a:cubicBezTo>
                <a:cubicBezTo>
                  <a:pt x="5938" y="159"/>
                  <a:pt x="5938" y="159"/>
                  <a:pt x="5938" y="159"/>
                </a:cubicBezTo>
                <a:cubicBezTo>
                  <a:pt x="5923" y="161"/>
                  <a:pt x="5906" y="162"/>
                  <a:pt x="5886" y="163"/>
                </a:cubicBezTo>
                <a:cubicBezTo>
                  <a:pt x="5867" y="164"/>
                  <a:pt x="5847" y="165"/>
                  <a:pt x="5827" y="165"/>
                </a:cubicBezTo>
                <a:cubicBezTo>
                  <a:pt x="5827" y="195"/>
                  <a:pt x="5827" y="195"/>
                  <a:pt x="5827" y="195"/>
                </a:cubicBezTo>
                <a:cubicBezTo>
                  <a:pt x="5850" y="195"/>
                  <a:pt x="5850" y="195"/>
                  <a:pt x="5850" y="195"/>
                </a:cubicBezTo>
                <a:cubicBezTo>
                  <a:pt x="5860" y="195"/>
                  <a:pt x="5868" y="198"/>
                  <a:pt x="5873" y="203"/>
                </a:cubicBezTo>
                <a:cubicBezTo>
                  <a:pt x="5878" y="209"/>
                  <a:pt x="5881" y="219"/>
                  <a:pt x="5881" y="234"/>
                </a:cubicBezTo>
                <a:cubicBezTo>
                  <a:pt x="5881" y="393"/>
                  <a:pt x="5881" y="393"/>
                  <a:pt x="5881" y="393"/>
                </a:cubicBezTo>
                <a:cubicBezTo>
                  <a:pt x="5881" y="426"/>
                  <a:pt x="5890" y="452"/>
                  <a:pt x="5907" y="468"/>
                </a:cubicBezTo>
                <a:cubicBezTo>
                  <a:pt x="5925" y="485"/>
                  <a:pt x="5950" y="493"/>
                  <a:pt x="5983" y="493"/>
                </a:cubicBezTo>
                <a:cubicBezTo>
                  <a:pt x="6009" y="493"/>
                  <a:pt x="6030" y="488"/>
                  <a:pt x="6047" y="479"/>
                </a:cubicBezTo>
                <a:cubicBezTo>
                  <a:pt x="6064" y="469"/>
                  <a:pt x="6078" y="453"/>
                  <a:pt x="6088" y="432"/>
                </a:cubicBezTo>
                <a:cubicBezTo>
                  <a:pt x="6090" y="432"/>
                  <a:pt x="6090" y="432"/>
                  <a:pt x="6090" y="432"/>
                </a:cubicBezTo>
                <a:cubicBezTo>
                  <a:pt x="6090" y="439"/>
                  <a:pt x="6090" y="448"/>
                  <a:pt x="6090" y="459"/>
                </a:cubicBezTo>
                <a:cubicBezTo>
                  <a:pt x="6091" y="473"/>
                  <a:pt x="6091" y="482"/>
                  <a:pt x="6091" y="485"/>
                </a:cubicBezTo>
                <a:cubicBezTo>
                  <a:pt x="6199" y="485"/>
                  <a:pt x="6199" y="485"/>
                  <a:pt x="6199" y="485"/>
                </a:cubicBezTo>
                <a:cubicBezTo>
                  <a:pt x="6199" y="457"/>
                  <a:pt x="6199" y="457"/>
                  <a:pt x="6199" y="457"/>
                </a:cubicBezTo>
                <a:cubicBezTo>
                  <a:pt x="6185" y="457"/>
                  <a:pt x="6185" y="457"/>
                  <a:pt x="6185" y="457"/>
                </a:cubicBezTo>
                <a:cubicBezTo>
                  <a:pt x="6169" y="457"/>
                  <a:pt x="6158" y="454"/>
                  <a:pt x="6152" y="448"/>
                </a:cubicBezTo>
                <a:cubicBezTo>
                  <a:pt x="6147" y="442"/>
                  <a:pt x="6144" y="429"/>
                  <a:pt x="6144" y="407"/>
                </a:cubicBezTo>
                <a:cubicBezTo>
                  <a:pt x="6144" y="159"/>
                  <a:pt x="6144" y="159"/>
                  <a:pt x="6144" y="159"/>
                </a:cubicBezTo>
                <a:cubicBezTo>
                  <a:pt x="6131" y="163"/>
                  <a:pt x="6091" y="165"/>
                  <a:pt x="6024" y="165"/>
                </a:cubicBezTo>
                <a:lnTo>
                  <a:pt x="6024" y="195"/>
                </a:lnTo>
                <a:close/>
                <a:moveTo>
                  <a:pt x="6304" y="11"/>
                </a:moveTo>
                <a:cubicBezTo>
                  <a:pt x="6297" y="19"/>
                  <a:pt x="6294" y="30"/>
                  <a:pt x="6294" y="44"/>
                </a:cubicBezTo>
                <a:cubicBezTo>
                  <a:pt x="6294" y="58"/>
                  <a:pt x="6297" y="69"/>
                  <a:pt x="6304" y="77"/>
                </a:cubicBezTo>
                <a:cubicBezTo>
                  <a:pt x="6311" y="85"/>
                  <a:pt x="6321" y="89"/>
                  <a:pt x="6334" y="89"/>
                </a:cubicBezTo>
                <a:cubicBezTo>
                  <a:pt x="6346" y="89"/>
                  <a:pt x="6356" y="85"/>
                  <a:pt x="6363" y="77"/>
                </a:cubicBezTo>
                <a:cubicBezTo>
                  <a:pt x="6370" y="69"/>
                  <a:pt x="6374" y="58"/>
                  <a:pt x="6374" y="44"/>
                </a:cubicBezTo>
                <a:cubicBezTo>
                  <a:pt x="6374" y="30"/>
                  <a:pt x="6370" y="19"/>
                  <a:pt x="6363" y="11"/>
                </a:cubicBezTo>
                <a:cubicBezTo>
                  <a:pt x="6356" y="4"/>
                  <a:pt x="6346" y="0"/>
                  <a:pt x="6334" y="0"/>
                </a:cubicBezTo>
                <a:cubicBezTo>
                  <a:pt x="6321" y="0"/>
                  <a:pt x="6311" y="4"/>
                  <a:pt x="6304" y="11"/>
                </a:cubicBezTo>
                <a:moveTo>
                  <a:pt x="6243" y="195"/>
                </a:moveTo>
                <a:cubicBezTo>
                  <a:pt x="6276" y="195"/>
                  <a:pt x="6276" y="195"/>
                  <a:pt x="6276" y="195"/>
                </a:cubicBezTo>
                <a:cubicBezTo>
                  <a:pt x="6288" y="195"/>
                  <a:pt x="6296" y="198"/>
                  <a:pt x="6300" y="204"/>
                </a:cubicBezTo>
                <a:cubicBezTo>
                  <a:pt x="6304" y="210"/>
                  <a:pt x="6307" y="218"/>
                  <a:pt x="6307" y="228"/>
                </a:cubicBezTo>
                <a:cubicBezTo>
                  <a:pt x="6307" y="418"/>
                  <a:pt x="6307" y="418"/>
                  <a:pt x="6307" y="418"/>
                </a:cubicBezTo>
                <a:cubicBezTo>
                  <a:pt x="6307" y="430"/>
                  <a:pt x="6303" y="440"/>
                  <a:pt x="6296" y="447"/>
                </a:cubicBezTo>
                <a:cubicBezTo>
                  <a:pt x="6290" y="453"/>
                  <a:pt x="6278" y="457"/>
                  <a:pt x="6262" y="457"/>
                </a:cubicBezTo>
                <a:cubicBezTo>
                  <a:pt x="6243" y="457"/>
                  <a:pt x="6243" y="457"/>
                  <a:pt x="6243" y="457"/>
                </a:cubicBezTo>
                <a:cubicBezTo>
                  <a:pt x="6243" y="485"/>
                  <a:pt x="6243" y="485"/>
                  <a:pt x="6243" y="485"/>
                </a:cubicBezTo>
                <a:cubicBezTo>
                  <a:pt x="6422" y="485"/>
                  <a:pt x="6422" y="485"/>
                  <a:pt x="6422" y="485"/>
                </a:cubicBezTo>
                <a:cubicBezTo>
                  <a:pt x="6422" y="457"/>
                  <a:pt x="6422" y="457"/>
                  <a:pt x="6422" y="457"/>
                </a:cubicBezTo>
                <a:cubicBezTo>
                  <a:pt x="6408" y="457"/>
                  <a:pt x="6408" y="457"/>
                  <a:pt x="6408" y="457"/>
                </a:cubicBezTo>
                <a:cubicBezTo>
                  <a:pt x="6392" y="457"/>
                  <a:pt x="6380" y="453"/>
                  <a:pt x="6374" y="447"/>
                </a:cubicBezTo>
                <a:cubicBezTo>
                  <a:pt x="6367" y="440"/>
                  <a:pt x="6363" y="430"/>
                  <a:pt x="6363" y="418"/>
                </a:cubicBezTo>
                <a:cubicBezTo>
                  <a:pt x="6363" y="159"/>
                  <a:pt x="6363" y="159"/>
                  <a:pt x="6363" y="159"/>
                </a:cubicBezTo>
                <a:cubicBezTo>
                  <a:pt x="6347" y="161"/>
                  <a:pt x="6326" y="162"/>
                  <a:pt x="6302" y="163"/>
                </a:cubicBezTo>
                <a:cubicBezTo>
                  <a:pt x="6278" y="164"/>
                  <a:pt x="6258" y="165"/>
                  <a:pt x="6243" y="165"/>
                </a:cubicBezTo>
                <a:lnTo>
                  <a:pt x="6243" y="195"/>
                </a:lnTo>
                <a:close/>
                <a:moveTo>
                  <a:pt x="6524" y="251"/>
                </a:moveTo>
                <a:cubicBezTo>
                  <a:pt x="6524" y="258"/>
                  <a:pt x="6524" y="269"/>
                  <a:pt x="6524" y="282"/>
                </a:cubicBezTo>
                <a:cubicBezTo>
                  <a:pt x="6524" y="295"/>
                  <a:pt x="6523" y="312"/>
                  <a:pt x="6523" y="332"/>
                </a:cubicBezTo>
                <a:cubicBezTo>
                  <a:pt x="6522" y="369"/>
                  <a:pt x="6522" y="394"/>
                  <a:pt x="6522" y="407"/>
                </a:cubicBezTo>
                <a:cubicBezTo>
                  <a:pt x="6522" y="437"/>
                  <a:pt x="6529" y="459"/>
                  <a:pt x="6542" y="473"/>
                </a:cubicBezTo>
                <a:cubicBezTo>
                  <a:pt x="6556" y="486"/>
                  <a:pt x="6578" y="493"/>
                  <a:pt x="6606" y="493"/>
                </a:cubicBezTo>
                <a:cubicBezTo>
                  <a:pt x="6637" y="493"/>
                  <a:pt x="6660" y="485"/>
                  <a:pt x="6674" y="470"/>
                </a:cubicBezTo>
                <a:cubicBezTo>
                  <a:pt x="6689" y="454"/>
                  <a:pt x="6697" y="429"/>
                  <a:pt x="6697" y="393"/>
                </a:cubicBezTo>
                <a:cubicBezTo>
                  <a:pt x="6655" y="393"/>
                  <a:pt x="6655" y="393"/>
                  <a:pt x="6655" y="393"/>
                </a:cubicBezTo>
                <a:cubicBezTo>
                  <a:pt x="6654" y="417"/>
                  <a:pt x="6651" y="433"/>
                  <a:pt x="6645" y="443"/>
                </a:cubicBezTo>
                <a:cubicBezTo>
                  <a:pt x="6638" y="453"/>
                  <a:pt x="6629" y="458"/>
                  <a:pt x="6616" y="458"/>
                </a:cubicBezTo>
                <a:cubicBezTo>
                  <a:pt x="6604" y="458"/>
                  <a:pt x="6596" y="454"/>
                  <a:pt x="6590" y="445"/>
                </a:cubicBezTo>
                <a:cubicBezTo>
                  <a:pt x="6584" y="437"/>
                  <a:pt x="6581" y="420"/>
                  <a:pt x="6581" y="396"/>
                </a:cubicBezTo>
                <a:cubicBezTo>
                  <a:pt x="6581" y="195"/>
                  <a:pt x="6581" y="195"/>
                  <a:pt x="6581" y="195"/>
                </a:cubicBezTo>
                <a:cubicBezTo>
                  <a:pt x="6668" y="195"/>
                  <a:pt x="6668" y="195"/>
                  <a:pt x="6668" y="195"/>
                </a:cubicBezTo>
                <a:cubicBezTo>
                  <a:pt x="6668" y="165"/>
                  <a:pt x="6668" y="165"/>
                  <a:pt x="6668" y="165"/>
                </a:cubicBezTo>
                <a:cubicBezTo>
                  <a:pt x="6581" y="165"/>
                  <a:pt x="6581" y="165"/>
                  <a:pt x="6581" y="165"/>
                </a:cubicBezTo>
                <a:cubicBezTo>
                  <a:pt x="6581" y="75"/>
                  <a:pt x="6581" y="75"/>
                  <a:pt x="6581" y="75"/>
                </a:cubicBezTo>
                <a:cubicBezTo>
                  <a:pt x="6542" y="75"/>
                  <a:pt x="6542" y="75"/>
                  <a:pt x="6542" y="75"/>
                </a:cubicBezTo>
                <a:cubicBezTo>
                  <a:pt x="6540" y="108"/>
                  <a:pt x="6534" y="131"/>
                  <a:pt x="6524" y="145"/>
                </a:cubicBezTo>
                <a:cubicBezTo>
                  <a:pt x="6514" y="158"/>
                  <a:pt x="6495" y="165"/>
                  <a:pt x="6465" y="165"/>
                </a:cubicBezTo>
                <a:cubicBezTo>
                  <a:pt x="6465" y="195"/>
                  <a:pt x="6465" y="195"/>
                  <a:pt x="6465" y="195"/>
                </a:cubicBezTo>
                <a:cubicBezTo>
                  <a:pt x="6524" y="195"/>
                  <a:pt x="6524" y="195"/>
                  <a:pt x="6524" y="195"/>
                </a:cubicBezTo>
                <a:lnTo>
                  <a:pt x="6524" y="251"/>
                </a:lnTo>
                <a:close/>
                <a:moveTo>
                  <a:pt x="6802" y="409"/>
                </a:moveTo>
                <a:cubicBezTo>
                  <a:pt x="6776" y="409"/>
                  <a:pt x="6764" y="423"/>
                  <a:pt x="6764" y="451"/>
                </a:cubicBezTo>
                <a:cubicBezTo>
                  <a:pt x="6764" y="479"/>
                  <a:pt x="6776" y="493"/>
                  <a:pt x="6802" y="493"/>
                </a:cubicBezTo>
                <a:cubicBezTo>
                  <a:pt x="6828" y="493"/>
                  <a:pt x="6841" y="479"/>
                  <a:pt x="6841" y="451"/>
                </a:cubicBezTo>
                <a:cubicBezTo>
                  <a:pt x="6841" y="423"/>
                  <a:pt x="6828" y="409"/>
                  <a:pt x="6802" y="409"/>
                </a:cubicBezTo>
              </a:path>
            </a:pathLst>
          </a:custGeom>
          <a:solidFill>
            <a:srgbClr val="cf2f44"/>
          </a:solidFill>
          <a:ln>
            <a:noFill/>
          </a:ln>
        </p:spPr>
        <p:style>
          <a:lnRef idx="0"/>
          <a:fillRef idx="0"/>
          <a:effectRef idx="0"/>
          <a:fontRef idx="minor"/>
        </p:style>
      </p:sp>
      <p:sp>
        <p:nvSpPr>
          <p:cNvPr id="10" name="CustomShape 11"/>
          <p:cNvSpPr/>
          <p:nvPr/>
        </p:nvSpPr>
        <p:spPr>
          <a:xfrm>
            <a:off x="9941040" y="1770120"/>
            <a:ext cx="1495080" cy="507600"/>
          </a:xfrm>
          <a:custGeom>
            <a:avLst/>
            <a:gdLst/>
            <a:ahLst/>
            <a:rect l="l" t="t" r="r" b="b"/>
            <a:pathLst>
              <a:path w="6697" h="2277">
                <a:moveTo>
                  <a:pt x="4946" y="819"/>
                </a:moveTo>
                <a:cubicBezTo>
                  <a:pt x="4946" y="604"/>
                  <a:pt x="4796" y="435"/>
                  <a:pt x="4562" y="435"/>
                </a:cubicBezTo>
                <a:cubicBezTo>
                  <a:pt x="4290" y="435"/>
                  <a:pt x="4290" y="435"/>
                  <a:pt x="4290" y="435"/>
                </a:cubicBezTo>
                <a:cubicBezTo>
                  <a:pt x="4056" y="435"/>
                  <a:pt x="3906" y="604"/>
                  <a:pt x="3906" y="819"/>
                </a:cubicBezTo>
                <a:cubicBezTo>
                  <a:pt x="3906" y="1123"/>
                  <a:pt x="3906" y="1123"/>
                  <a:pt x="3906" y="1123"/>
                </a:cubicBezTo>
                <a:cubicBezTo>
                  <a:pt x="3906" y="1339"/>
                  <a:pt x="4056" y="1507"/>
                  <a:pt x="4290" y="1507"/>
                </a:cubicBezTo>
                <a:cubicBezTo>
                  <a:pt x="4562" y="1507"/>
                  <a:pt x="4562" y="1507"/>
                  <a:pt x="4562" y="1507"/>
                </a:cubicBezTo>
                <a:cubicBezTo>
                  <a:pt x="4796" y="1507"/>
                  <a:pt x="4946" y="1339"/>
                  <a:pt x="4946" y="1123"/>
                </a:cubicBezTo>
                <a:cubicBezTo>
                  <a:pt x="4946" y="819"/>
                  <a:pt x="4946" y="819"/>
                  <a:pt x="4946" y="819"/>
                </a:cubicBezTo>
                <a:moveTo>
                  <a:pt x="4698" y="1123"/>
                </a:moveTo>
                <a:cubicBezTo>
                  <a:pt x="4698" y="1205"/>
                  <a:pt x="4658" y="1260"/>
                  <a:pt x="4562" y="1260"/>
                </a:cubicBezTo>
                <a:cubicBezTo>
                  <a:pt x="4290" y="1260"/>
                  <a:pt x="4290" y="1260"/>
                  <a:pt x="4290" y="1260"/>
                </a:cubicBezTo>
                <a:cubicBezTo>
                  <a:pt x="4194" y="1260"/>
                  <a:pt x="4154" y="1205"/>
                  <a:pt x="4154" y="1123"/>
                </a:cubicBezTo>
                <a:cubicBezTo>
                  <a:pt x="4154" y="819"/>
                  <a:pt x="4154" y="819"/>
                  <a:pt x="4154" y="819"/>
                </a:cubicBezTo>
                <a:cubicBezTo>
                  <a:pt x="4154" y="737"/>
                  <a:pt x="4194" y="683"/>
                  <a:pt x="4290" y="683"/>
                </a:cubicBezTo>
                <a:cubicBezTo>
                  <a:pt x="4562" y="683"/>
                  <a:pt x="4562" y="683"/>
                  <a:pt x="4562" y="683"/>
                </a:cubicBezTo>
                <a:cubicBezTo>
                  <a:pt x="4658" y="683"/>
                  <a:pt x="4698" y="737"/>
                  <a:pt x="4698" y="819"/>
                </a:cubicBezTo>
                <a:lnTo>
                  <a:pt x="4698" y="1123"/>
                </a:lnTo>
                <a:close/>
                <a:moveTo>
                  <a:pt x="6204" y="819"/>
                </a:moveTo>
                <a:cubicBezTo>
                  <a:pt x="6204" y="604"/>
                  <a:pt x="6054" y="435"/>
                  <a:pt x="5820" y="435"/>
                </a:cubicBezTo>
                <a:cubicBezTo>
                  <a:pt x="5549" y="435"/>
                  <a:pt x="5549" y="435"/>
                  <a:pt x="5549" y="435"/>
                </a:cubicBezTo>
                <a:cubicBezTo>
                  <a:pt x="5315" y="435"/>
                  <a:pt x="5165" y="604"/>
                  <a:pt x="5165" y="819"/>
                </a:cubicBezTo>
                <a:cubicBezTo>
                  <a:pt x="5165" y="1123"/>
                  <a:pt x="5165" y="1123"/>
                  <a:pt x="5165" y="1123"/>
                </a:cubicBezTo>
                <a:cubicBezTo>
                  <a:pt x="5165" y="1339"/>
                  <a:pt x="5315" y="1507"/>
                  <a:pt x="5549" y="1507"/>
                </a:cubicBezTo>
                <a:cubicBezTo>
                  <a:pt x="5820" y="1507"/>
                  <a:pt x="5820" y="1507"/>
                  <a:pt x="5820" y="1507"/>
                </a:cubicBezTo>
                <a:cubicBezTo>
                  <a:pt x="6054" y="1507"/>
                  <a:pt x="6204" y="1339"/>
                  <a:pt x="6204" y="1123"/>
                </a:cubicBezTo>
                <a:cubicBezTo>
                  <a:pt x="6204" y="819"/>
                  <a:pt x="6204" y="819"/>
                  <a:pt x="6204" y="819"/>
                </a:cubicBezTo>
                <a:moveTo>
                  <a:pt x="5957" y="1123"/>
                </a:moveTo>
                <a:cubicBezTo>
                  <a:pt x="5957" y="1205"/>
                  <a:pt x="5917" y="1260"/>
                  <a:pt x="5820" y="1260"/>
                </a:cubicBezTo>
                <a:cubicBezTo>
                  <a:pt x="5549" y="1260"/>
                  <a:pt x="5549" y="1260"/>
                  <a:pt x="5549" y="1260"/>
                </a:cubicBezTo>
                <a:cubicBezTo>
                  <a:pt x="5452" y="1260"/>
                  <a:pt x="5412" y="1205"/>
                  <a:pt x="5412" y="1123"/>
                </a:cubicBezTo>
                <a:cubicBezTo>
                  <a:pt x="5412" y="819"/>
                  <a:pt x="5412" y="819"/>
                  <a:pt x="5412" y="819"/>
                </a:cubicBezTo>
                <a:cubicBezTo>
                  <a:pt x="5412" y="737"/>
                  <a:pt x="5452" y="683"/>
                  <a:pt x="5549" y="683"/>
                </a:cubicBezTo>
                <a:cubicBezTo>
                  <a:pt x="5820" y="683"/>
                  <a:pt x="5820" y="683"/>
                  <a:pt x="5820" y="683"/>
                </a:cubicBezTo>
                <a:cubicBezTo>
                  <a:pt x="5917" y="683"/>
                  <a:pt x="5957" y="737"/>
                  <a:pt x="5957" y="819"/>
                </a:cubicBezTo>
                <a:lnTo>
                  <a:pt x="5957" y="1123"/>
                </a:lnTo>
                <a:close/>
                <a:moveTo>
                  <a:pt x="520" y="1260"/>
                </a:moveTo>
                <a:cubicBezTo>
                  <a:pt x="605" y="1260"/>
                  <a:pt x="648" y="1320"/>
                  <a:pt x="648" y="1383"/>
                </a:cubicBezTo>
                <a:cubicBezTo>
                  <a:pt x="648" y="1446"/>
                  <a:pt x="605" y="1507"/>
                  <a:pt x="520" y="1507"/>
                </a:cubicBezTo>
                <a:cubicBezTo>
                  <a:pt x="384" y="1507"/>
                  <a:pt x="384" y="1507"/>
                  <a:pt x="384" y="1507"/>
                </a:cubicBezTo>
                <a:cubicBezTo>
                  <a:pt x="150" y="1507"/>
                  <a:pt x="0" y="1339"/>
                  <a:pt x="0" y="1123"/>
                </a:cubicBezTo>
                <a:cubicBezTo>
                  <a:pt x="0" y="128"/>
                  <a:pt x="0" y="128"/>
                  <a:pt x="0" y="128"/>
                </a:cubicBezTo>
                <a:cubicBezTo>
                  <a:pt x="0" y="43"/>
                  <a:pt x="61" y="0"/>
                  <a:pt x="124" y="0"/>
                </a:cubicBezTo>
                <a:cubicBezTo>
                  <a:pt x="187" y="0"/>
                  <a:pt x="248" y="43"/>
                  <a:pt x="248" y="128"/>
                </a:cubicBezTo>
                <a:cubicBezTo>
                  <a:pt x="248" y="435"/>
                  <a:pt x="248" y="435"/>
                  <a:pt x="248" y="435"/>
                </a:cubicBezTo>
                <a:cubicBezTo>
                  <a:pt x="520" y="435"/>
                  <a:pt x="520" y="435"/>
                  <a:pt x="520" y="435"/>
                </a:cubicBezTo>
                <a:cubicBezTo>
                  <a:pt x="605" y="435"/>
                  <a:pt x="648" y="496"/>
                  <a:pt x="648" y="559"/>
                </a:cubicBezTo>
                <a:cubicBezTo>
                  <a:pt x="648" y="622"/>
                  <a:pt x="605" y="683"/>
                  <a:pt x="520" y="683"/>
                </a:cubicBezTo>
                <a:cubicBezTo>
                  <a:pt x="248" y="683"/>
                  <a:pt x="248" y="683"/>
                  <a:pt x="248" y="683"/>
                </a:cubicBezTo>
                <a:cubicBezTo>
                  <a:pt x="248" y="1123"/>
                  <a:pt x="248" y="1123"/>
                  <a:pt x="248" y="1123"/>
                </a:cubicBezTo>
                <a:cubicBezTo>
                  <a:pt x="248" y="1205"/>
                  <a:pt x="288" y="1260"/>
                  <a:pt x="384" y="1260"/>
                </a:cubicBezTo>
                <a:cubicBezTo>
                  <a:pt x="520" y="1260"/>
                  <a:pt x="520" y="1260"/>
                  <a:pt x="520" y="1260"/>
                </a:cubicBezTo>
                <a:moveTo>
                  <a:pt x="2287" y="1385"/>
                </a:moveTo>
                <a:cubicBezTo>
                  <a:pt x="2287" y="1471"/>
                  <a:pt x="2227" y="1514"/>
                  <a:pt x="2163" y="1514"/>
                </a:cubicBezTo>
                <a:cubicBezTo>
                  <a:pt x="2100" y="1514"/>
                  <a:pt x="2040" y="1471"/>
                  <a:pt x="2040" y="1385"/>
                </a:cubicBezTo>
                <a:cubicBezTo>
                  <a:pt x="2040" y="819"/>
                  <a:pt x="2040" y="819"/>
                  <a:pt x="2040" y="819"/>
                </a:cubicBezTo>
                <a:cubicBezTo>
                  <a:pt x="2040" y="604"/>
                  <a:pt x="2190" y="435"/>
                  <a:pt x="2424" y="435"/>
                </a:cubicBezTo>
                <a:cubicBezTo>
                  <a:pt x="2616" y="435"/>
                  <a:pt x="2616" y="435"/>
                  <a:pt x="2616" y="435"/>
                </a:cubicBezTo>
                <a:cubicBezTo>
                  <a:pt x="2702" y="435"/>
                  <a:pt x="2745" y="496"/>
                  <a:pt x="2745" y="559"/>
                </a:cubicBezTo>
                <a:cubicBezTo>
                  <a:pt x="2745" y="622"/>
                  <a:pt x="2702" y="683"/>
                  <a:pt x="2616" y="683"/>
                </a:cubicBezTo>
                <a:cubicBezTo>
                  <a:pt x="2424" y="683"/>
                  <a:pt x="2424" y="683"/>
                  <a:pt x="2424" y="683"/>
                </a:cubicBezTo>
                <a:cubicBezTo>
                  <a:pt x="2327" y="683"/>
                  <a:pt x="2287" y="737"/>
                  <a:pt x="2287" y="819"/>
                </a:cubicBezTo>
                <a:cubicBezTo>
                  <a:pt x="2287" y="1385"/>
                  <a:pt x="2287" y="1385"/>
                  <a:pt x="2287" y="1385"/>
                </a:cubicBezTo>
                <a:moveTo>
                  <a:pt x="1472" y="435"/>
                </a:moveTo>
                <a:cubicBezTo>
                  <a:pt x="1201" y="435"/>
                  <a:pt x="1201" y="435"/>
                  <a:pt x="1201" y="435"/>
                </a:cubicBezTo>
                <a:cubicBezTo>
                  <a:pt x="967" y="435"/>
                  <a:pt x="816" y="604"/>
                  <a:pt x="816" y="819"/>
                </a:cubicBezTo>
                <a:cubicBezTo>
                  <a:pt x="816" y="1123"/>
                  <a:pt x="816" y="1123"/>
                  <a:pt x="816" y="1123"/>
                </a:cubicBezTo>
                <a:cubicBezTo>
                  <a:pt x="816" y="1339"/>
                  <a:pt x="967" y="1507"/>
                  <a:pt x="1201" y="1507"/>
                </a:cubicBezTo>
                <a:cubicBezTo>
                  <a:pt x="1569" y="1507"/>
                  <a:pt x="1569" y="1507"/>
                  <a:pt x="1569" y="1507"/>
                </a:cubicBezTo>
                <a:cubicBezTo>
                  <a:pt x="1655" y="1507"/>
                  <a:pt x="1698" y="1446"/>
                  <a:pt x="1698" y="1383"/>
                </a:cubicBezTo>
                <a:cubicBezTo>
                  <a:pt x="1698" y="1320"/>
                  <a:pt x="1655" y="1260"/>
                  <a:pt x="1569" y="1260"/>
                </a:cubicBezTo>
                <a:cubicBezTo>
                  <a:pt x="1200" y="1260"/>
                  <a:pt x="1200" y="1260"/>
                  <a:pt x="1200" y="1260"/>
                </a:cubicBezTo>
                <a:cubicBezTo>
                  <a:pt x="1104" y="1260"/>
                  <a:pt x="1064" y="1205"/>
                  <a:pt x="1064" y="1123"/>
                </a:cubicBezTo>
                <a:cubicBezTo>
                  <a:pt x="1064" y="1088"/>
                  <a:pt x="1064" y="1088"/>
                  <a:pt x="1064" y="1088"/>
                </a:cubicBezTo>
                <a:cubicBezTo>
                  <a:pt x="1683" y="1088"/>
                  <a:pt x="1683" y="1088"/>
                  <a:pt x="1683" y="1088"/>
                </a:cubicBezTo>
                <a:cubicBezTo>
                  <a:pt x="1798" y="1088"/>
                  <a:pt x="1856" y="1006"/>
                  <a:pt x="1856" y="922"/>
                </a:cubicBezTo>
                <a:cubicBezTo>
                  <a:pt x="1856" y="819"/>
                  <a:pt x="1856" y="819"/>
                  <a:pt x="1856" y="819"/>
                </a:cubicBezTo>
                <a:cubicBezTo>
                  <a:pt x="1856" y="604"/>
                  <a:pt x="1706" y="435"/>
                  <a:pt x="1472" y="435"/>
                </a:cubicBezTo>
                <a:moveTo>
                  <a:pt x="1064" y="819"/>
                </a:moveTo>
                <a:cubicBezTo>
                  <a:pt x="1064" y="737"/>
                  <a:pt x="1104" y="683"/>
                  <a:pt x="1200" y="683"/>
                </a:cubicBezTo>
                <a:cubicBezTo>
                  <a:pt x="1472" y="683"/>
                  <a:pt x="1472" y="683"/>
                  <a:pt x="1472" y="683"/>
                </a:cubicBezTo>
                <a:cubicBezTo>
                  <a:pt x="1568" y="683"/>
                  <a:pt x="1609" y="737"/>
                  <a:pt x="1609" y="819"/>
                </a:cubicBezTo>
                <a:cubicBezTo>
                  <a:pt x="1609" y="875"/>
                  <a:pt x="1609" y="875"/>
                  <a:pt x="1609" y="875"/>
                </a:cubicBezTo>
                <a:cubicBezTo>
                  <a:pt x="1064" y="875"/>
                  <a:pt x="1064" y="875"/>
                  <a:pt x="1064" y="875"/>
                </a:cubicBezTo>
                <a:lnTo>
                  <a:pt x="1064" y="819"/>
                </a:lnTo>
                <a:close/>
                <a:moveTo>
                  <a:pt x="6697" y="165"/>
                </a:moveTo>
                <a:cubicBezTo>
                  <a:pt x="6697" y="251"/>
                  <a:pt x="6636" y="293"/>
                  <a:pt x="6573" y="293"/>
                </a:cubicBezTo>
                <a:cubicBezTo>
                  <a:pt x="6510" y="293"/>
                  <a:pt x="6450" y="251"/>
                  <a:pt x="6450" y="165"/>
                </a:cubicBezTo>
                <a:cubicBezTo>
                  <a:pt x="6450" y="129"/>
                  <a:pt x="6450" y="129"/>
                  <a:pt x="6450" y="129"/>
                </a:cubicBezTo>
                <a:cubicBezTo>
                  <a:pt x="6450" y="43"/>
                  <a:pt x="6510" y="0"/>
                  <a:pt x="6573" y="0"/>
                </a:cubicBezTo>
                <a:cubicBezTo>
                  <a:pt x="6636" y="0"/>
                  <a:pt x="6697" y="43"/>
                  <a:pt x="6697" y="129"/>
                </a:cubicBezTo>
                <a:cubicBezTo>
                  <a:pt x="6697" y="165"/>
                  <a:pt x="6697" y="165"/>
                  <a:pt x="6697" y="165"/>
                </a:cubicBezTo>
                <a:moveTo>
                  <a:pt x="6697" y="1385"/>
                </a:moveTo>
                <a:cubicBezTo>
                  <a:pt x="6697" y="1471"/>
                  <a:pt x="6636" y="1514"/>
                  <a:pt x="6573" y="1514"/>
                </a:cubicBezTo>
                <a:cubicBezTo>
                  <a:pt x="6510" y="1514"/>
                  <a:pt x="6449" y="1471"/>
                  <a:pt x="6449" y="1385"/>
                </a:cubicBezTo>
                <a:cubicBezTo>
                  <a:pt x="6449" y="557"/>
                  <a:pt x="6449" y="557"/>
                  <a:pt x="6449" y="557"/>
                </a:cubicBezTo>
                <a:cubicBezTo>
                  <a:pt x="6449" y="471"/>
                  <a:pt x="6510" y="429"/>
                  <a:pt x="6573" y="429"/>
                </a:cubicBezTo>
                <a:cubicBezTo>
                  <a:pt x="6636" y="429"/>
                  <a:pt x="6697" y="471"/>
                  <a:pt x="6697" y="557"/>
                </a:cubicBezTo>
                <a:cubicBezTo>
                  <a:pt x="6697" y="1385"/>
                  <a:pt x="6697" y="1385"/>
                  <a:pt x="6697" y="1385"/>
                </a:cubicBezTo>
                <a:moveTo>
                  <a:pt x="3645" y="1599"/>
                </a:moveTo>
                <a:cubicBezTo>
                  <a:pt x="3580" y="1542"/>
                  <a:pt x="3492" y="1507"/>
                  <a:pt x="3386" y="1507"/>
                </a:cubicBezTo>
                <a:cubicBezTo>
                  <a:pt x="3386" y="1507"/>
                  <a:pt x="3333" y="1507"/>
                  <a:pt x="3172" y="1507"/>
                </a:cubicBezTo>
                <a:cubicBezTo>
                  <a:pt x="3092" y="1507"/>
                  <a:pt x="3041" y="1464"/>
                  <a:pt x="3041" y="1419"/>
                </a:cubicBezTo>
                <a:cubicBezTo>
                  <a:pt x="3041" y="1375"/>
                  <a:pt x="3090" y="1332"/>
                  <a:pt x="3170" y="1332"/>
                </a:cubicBezTo>
                <a:cubicBezTo>
                  <a:pt x="3324" y="1332"/>
                  <a:pt x="3324" y="1332"/>
                  <a:pt x="3324" y="1332"/>
                </a:cubicBezTo>
                <a:cubicBezTo>
                  <a:pt x="3558" y="1332"/>
                  <a:pt x="3708" y="1166"/>
                  <a:pt x="3708" y="950"/>
                </a:cubicBezTo>
                <a:cubicBezTo>
                  <a:pt x="3708" y="819"/>
                  <a:pt x="3708" y="819"/>
                  <a:pt x="3708" y="819"/>
                </a:cubicBezTo>
                <a:cubicBezTo>
                  <a:pt x="3708" y="618"/>
                  <a:pt x="3774" y="370"/>
                  <a:pt x="3774" y="370"/>
                </a:cubicBezTo>
                <a:cubicBezTo>
                  <a:pt x="3774" y="370"/>
                  <a:pt x="3507" y="435"/>
                  <a:pt x="3324" y="435"/>
                </a:cubicBezTo>
                <a:cubicBezTo>
                  <a:pt x="3171" y="435"/>
                  <a:pt x="3171" y="435"/>
                  <a:pt x="3171" y="435"/>
                </a:cubicBezTo>
                <a:cubicBezTo>
                  <a:pt x="2937" y="435"/>
                  <a:pt x="2787" y="604"/>
                  <a:pt x="2787" y="819"/>
                </a:cubicBezTo>
                <a:cubicBezTo>
                  <a:pt x="2787" y="950"/>
                  <a:pt x="2787" y="950"/>
                  <a:pt x="2787" y="950"/>
                </a:cubicBezTo>
                <a:cubicBezTo>
                  <a:pt x="2787" y="1011"/>
                  <a:pt x="2797" y="1066"/>
                  <a:pt x="2819" y="1116"/>
                </a:cubicBezTo>
                <a:cubicBezTo>
                  <a:pt x="2829" y="1098"/>
                  <a:pt x="2906" y="1000"/>
                  <a:pt x="3034" y="950"/>
                </a:cubicBezTo>
                <a:cubicBezTo>
                  <a:pt x="3034" y="819"/>
                  <a:pt x="3034" y="819"/>
                  <a:pt x="3034" y="819"/>
                </a:cubicBezTo>
                <a:cubicBezTo>
                  <a:pt x="3034" y="738"/>
                  <a:pt x="3074" y="683"/>
                  <a:pt x="3171" y="683"/>
                </a:cubicBezTo>
                <a:cubicBezTo>
                  <a:pt x="3230" y="683"/>
                  <a:pt x="3230" y="683"/>
                  <a:pt x="3230" y="683"/>
                </a:cubicBezTo>
                <a:cubicBezTo>
                  <a:pt x="3282" y="683"/>
                  <a:pt x="3386" y="685"/>
                  <a:pt x="3453" y="658"/>
                </a:cubicBezTo>
                <a:cubicBezTo>
                  <a:pt x="3502" y="640"/>
                  <a:pt x="3502" y="640"/>
                  <a:pt x="3502" y="640"/>
                </a:cubicBezTo>
                <a:cubicBezTo>
                  <a:pt x="3485" y="688"/>
                  <a:pt x="3485" y="688"/>
                  <a:pt x="3485" y="688"/>
                </a:cubicBezTo>
                <a:cubicBezTo>
                  <a:pt x="3461" y="758"/>
                  <a:pt x="3460" y="839"/>
                  <a:pt x="3460" y="893"/>
                </a:cubicBezTo>
                <a:cubicBezTo>
                  <a:pt x="3460" y="950"/>
                  <a:pt x="3460" y="950"/>
                  <a:pt x="3460" y="950"/>
                </a:cubicBezTo>
                <a:cubicBezTo>
                  <a:pt x="3460" y="1032"/>
                  <a:pt x="3420" y="1087"/>
                  <a:pt x="3324" y="1087"/>
                </a:cubicBezTo>
                <a:cubicBezTo>
                  <a:pt x="3206" y="1087"/>
                  <a:pt x="3206" y="1087"/>
                  <a:pt x="3206" y="1087"/>
                </a:cubicBezTo>
                <a:cubicBezTo>
                  <a:pt x="3037" y="1087"/>
                  <a:pt x="2935" y="1148"/>
                  <a:pt x="2876" y="1207"/>
                </a:cubicBezTo>
                <a:cubicBezTo>
                  <a:pt x="2839" y="1245"/>
                  <a:pt x="2791" y="1343"/>
                  <a:pt x="2791" y="1421"/>
                </a:cubicBezTo>
                <a:cubicBezTo>
                  <a:pt x="2791" y="1502"/>
                  <a:pt x="2812" y="1564"/>
                  <a:pt x="2844" y="1611"/>
                </a:cubicBezTo>
                <a:cubicBezTo>
                  <a:pt x="2765" y="1688"/>
                  <a:pt x="2730" y="1794"/>
                  <a:pt x="2730" y="1893"/>
                </a:cubicBezTo>
                <a:cubicBezTo>
                  <a:pt x="2730" y="2109"/>
                  <a:pt x="2880" y="2277"/>
                  <a:pt x="3114" y="2277"/>
                </a:cubicBezTo>
                <a:cubicBezTo>
                  <a:pt x="3385" y="2277"/>
                  <a:pt x="3385" y="2277"/>
                  <a:pt x="3385" y="2277"/>
                </a:cubicBezTo>
                <a:cubicBezTo>
                  <a:pt x="3619" y="2277"/>
                  <a:pt x="3769" y="2109"/>
                  <a:pt x="3769" y="1893"/>
                </a:cubicBezTo>
                <a:cubicBezTo>
                  <a:pt x="3769" y="1775"/>
                  <a:pt x="3724" y="1669"/>
                  <a:pt x="3645" y="1599"/>
                </a:cubicBezTo>
                <a:moveTo>
                  <a:pt x="3385" y="2030"/>
                </a:moveTo>
                <a:cubicBezTo>
                  <a:pt x="3114" y="2030"/>
                  <a:pt x="3114" y="2030"/>
                  <a:pt x="3114" y="2030"/>
                </a:cubicBezTo>
                <a:cubicBezTo>
                  <a:pt x="3018" y="2030"/>
                  <a:pt x="2978" y="1973"/>
                  <a:pt x="2978" y="1891"/>
                </a:cubicBezTo>
                <a:cubicBezTo>
                  <a:pt x="2978" y="1809"/>
                  <a:pt x="3018" y="1755"/>
                  <a:pt x="3114" y="1755"/>
                </a:cubicBezTo>
                <a:cubicBezTo>
                  <a:pt x="3385" y="1755"/>
                  <a:pt x="3385" y="1755"/>
                  <a:pt x="3385" y="1755"/>
                </a:cubicBezTo>
                <a:cubicBezTo>
                  <a:pt x="3482" y="1755"/>
                  <a:pt x="3522" y="1809"/>
                  <a:pt x="3522" y="1891"/>
                </a:cubicBezTo>
                <a:cubicBezTo>
                  <a:pt x="3522" y="1973"/>
                  <a:pt x="3482" y="2030"/>
                  <a:pt x="3385" y="2030"/>
                </a:cubicBezTo>
              </a:path>
            </a:pathLst>
          </a:custGeom>
          <a:solidFill>
            <a:srgbClr val="cf2f44"/>
          </a:solidFill>
          <a:ln>
            <a:noFill/>
          </a:ln>
        </p:spPr>
        <p:style>
          <a:lnRef idx="0"/>
          <a:fillRef idx="0"/>
          <a:effectRef idx="0"/>
          <a:fontRef idx="minor"/>
        </p:style>
      </p:sp>
      <p:sp>
        <p:nvSpPr>
          <p:cNvPr id="11" name="CustomShape 12"/>
          <p:cNvSpPr/>
          <p:nvPr/>
        </p:nvSpPr>
        <p:spPr>
          <a:xfrm>
            <a:off x="10263240" y="550800"/>
            <a:ext cx="964800" cy="1077480"/>
          </a:xfrm>
          <a:custGeom>
            <a:avLst/>
            <a:gdLst/>
            <a:ahLst/>
            <a:rect l="l" t="t" r="r" b="b"/>
            <a:pathLst>
              <a:path w="4323" h="4823">
                <a:moveTo>
                  <a:pt x="2300" y="296"/>
                </a:moveTo>
                <a:cubicBezTo>
                  <a:pt x="1728" y="296"/>
                  <a:pt x="1728" y="296"/>
                  <a:pt x="1728" y="296"/>
                </a:cubicBezTo>
                <a:cubicBezTo>
                  <a:pt x="676" y="296"/>
                  <a:pt x="0" y="1052"/>
                  <a:pt x="0" y="2021"/>
                </a:cubicBezTo>
                <a:cubicBezTo>
                  <a:pt x="0" y="2612"/>
                  <a:pt x="0" y="2612"/>
                  <a:pt x="0" y="2612"/>
                </a:cubicBezTo>
                <a:cubicBezTo>
                  <a:pt x="0" y="2949"/>
                  <a:pt x="73" y="3245"/>
                  <a:pt x="225" y="3511"/>
                </a:cubicBezTo>
                <a:cubicBezTo>
                  <a:pt x="388" y="3350"/>
                  <a:pt x="615" y="3207"/>
                  <a:pt x="912" y="3105"/>
                </a:cubicBezTo>
                <a:cubicBezTo>
                  <a:pt x="863" y="2992"/>
                  <a:pt x="840" y="2859"/>
                  <a:pt x="840" y="2710"/>
                </a:cubicBezTo>
                <a:cubicBezTo>
                  <a:pt x="840" y="1952"/>
                  <a:pt x="840" y="1952"/>
                  <a:pt x="840" y="1952"/>
                </a:cubicBezTo>
                <a:cubicBezTo>
                  <a:pt x="840" y="1480"/>
                  <a:pt x="1071" y="1165"/>
                  <a:pt x="1628" y="1165"/>
                </a:cubicBezTo>
                <a:cubicBezTo>
                  <a:pt x="1971" y="1164"/>
                  <a:pt x="1971" y="1164"/>
                  <a:pt x="1971" y="1164"/>
                </a:cubicBezTo>
                <a:cubicBezTo>
                  <a:pt x="2272" y="1164"/>
                  <a:pt x="2763" y="1173"/>
                  <a:pt x="3149" y="1022"/>
                </a:cubicBezTo>
                <a:cubicBezTo>
                  <a:pt x="3429" y="913"/>
                  <a:pt x="3429" y="913"/>
                  <a:pt x="3429" y="913"/>
                </a:cubicBezTo>
                <a:cubicBezTo>
                  <a:pt x="3334" y="1194"/>
                  <a:pt x="3334" y="1194"/>
                  <a:pt x="3334" y="1194"/>
                </a:cubicBezTo>
                <a:cubicBezTo>
                  <a:pt x="3197" y="1597"/>
                  <a:pt x="3192" y="2065"/>
                  <a:pt x="3192" y="2375"/>
                </a:cubicBezTo>
                <a:cubicBezTo>
                  <a:pt x="3192" y="2710"/>
                  <a:pt x="3192" y="2710"/>
                  <a:pt x="3192" y="2710"/>
                </a:cubicBezTo>
                <a:cubicBezTo>
                  <a:pt x="3192" y="3182"/>
                  <a:pt x="2959" y="3497"/>
                  <a:pt x="2403" y="3497"/>
                </a:cubicBezTo>
                <a:cubicBezTo>
                  <a:pt x="1842" y="3497"/>
                  <a:pt x="1842" y="3497"/>
                  <a:pt x="1842" y="3497"/>
                </a:cubicBezTo>
                <a:cubicBezTo>
                  <a:pt x="1543" y="3500"/>
                  <a:pt x="1071" y="3526"/>
                  <a:pt x="684" y="3685"/>
                </a:cubicBezTo>
                <a:cubicBezTo>
                  <a:pt x="8" y="3964"/>
                  <a:pt x="12" y="4578"/>
                  <a:pt x="30" y="4823"/>
                </a:cubicBezTo>
                <a:cubicBezTo>
                  <a:pt x="64" y="4709"/>
                  <a:pt x="282" y="4327"/>
                  <a:pt x="1675" y="4327"/>
                </a:cubicBezTo>
                <a:cubicBezTo>
                  <a:pt x="2058" y="4327"/>
                  <a:pt x="2253" y="4327"/>
                  <a:pt x="2344" y="4328"/>
                </a:cubicBezTo>
                <a:cubicBezTo>
                  <a:pt x="3371" y="4307"/>
                  <a:pt x="4027" y="3567"/>
                  <a:pt x="4027" y="2612"/>
                </a:cubicBezTo>
                <a:cubicBezTo>
                  <a:pt x="4027" y="2021"/>
                  <a:pt x="4027" y="2021"/>
                  <a:pt x="4027" y="2021"/>
                </a:cubicBezTo>
                <a:cubicBezTo>
                  <a:pt x="4027" y="842"/>
                  <a:pt x="4323" y="0"/>
                  <a:pt x="4323" y="0"/>
                </a:cubicBezTo>
                <a:cubicBezTo>
                  <a:pt x="4323" y="0"/>
                  <a:pt x="3267" y="296"/>
                  <a:pt x="2300" y="296"/>
                </a:cubicBezTo>
              </a:path>
            </a:pathLst>
          </a:custGeom>
          <a:solidFill>
            <a:srgbClr val="7ab800"/>
          </a:solidFill>
          <a:ln>
            <a:noFill/>
          </a:ln>
        </p:spPr>
        <p:style>
          <a:lnRef idx="0"/>
          <a:fillRef idx="0"/>
          <a:effectRef idx="0"/>
          <a:fontRef idx="minor"/>
        </p:style>
      </p:sp>
      <p:sp>
        <p:nvSpPr>
          <p:cNvPr id="12" name="PlaceHolder 13"/>
          <p:cNvSpPr>
            <a:spLocks noGrp="1"/>
          </p:cNvSpPr>
          <p:nvPr>
            <p:ph type="body"/>
          </p:nvPr>
        </p:nvSpPr>
        <p:spPr>
          <a:xfrm>
            <a:off x="609480" y="1604520"/>
            <a:ext cx="1097352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nl-NL" sz="2400" spc="-1" strike="noStrike">
                <a:solidFill>
                  <a:srgbClr val="000000"/>
                </a:solidFill>
                <a:latin typeface="Georgia"/>
              </a:rPr>
              <a:t>Click to edit the outline text format</a:t>
            </a:r>
            <a:endParaRPr b="0" lang="nl-NL" sz="2400" spc="-1" strike="noStrike">
              <a:solidFill>
                <a:srgbClr val="000000"/>
              </a:solidFill>
              <a:latin typeface="Georgia"/>
            </a:endParaRPr>
          </a:p>
          <a:p>
            <a:pPr lvl="1" marL="864000" indent="-324000">
              <a:spcBef>
                <a:spcPts val="1134"/>
              </a:spcBef>
              <a:buClr>
                <a:srgbClr val="000000"/>
              </a:buClr>
              <a:buSzPct val="75000"/>
              <a:buFont typeface="Symbol" charset="2"/>
              <a:buChar char=""/>
            </a:pPr>
            <a:r>
              <a:rPr b="0" lang="nl-NL" sz="1800" spc="-1" strike="noStrike">
                <a:solidFill>
                  <a:srgbClr val="000000"/>
                </a:solidFill>
                <a:latin typeface="Georgia"/>
              </a:rPr>
              <a:t>Second Outline Level</a:t>
            </a:r>
            <a:endParaRPr b="0" lang="nl-NL" sz="1800" spc="-1" strike="noStrike">
              <a:solidFill>
                <a:srgbClr val="000000"/>
              </a:solidFill>
              <a:latin typeface="Georgia"/>
            </a:endParaRPr>
          </a:p>
          <a:p>
            <a:pPr lvl="2" marL="1296000" indent="-288000">
              <a:spcBef>
                <a:spcPts val="850"/>
              </a:spcBef>
              <a:buClr>
                <a:srgbClr val="000000"/>
              </a:buClr>
              <a:buSzPct val="45000"/>
              <a:buFont typeface="Wingdings" charset="2"/>
              <a:buChar char=""/>
            </a:pPr>
            <a:r>
              <a:rPr b="1" lang="nl-NL" sz="2400" spc="-1" strike="noStrike">
                <a:solidFill>
                  <a:srgbClr val="000000"/>
                </a:solidFill>
                <a:latin typeface="Georgia"/>
              </a:rPr>
              <a:t>Third Outline Level</a:t>
            </a:r>
            <a:endParaRPr b="1" lang="nl-NL" sz="2400" spc="-1" strike="noStrike">
              <a:solidFill>
                <a:srgbClr val="000000"/>
              </a:solidFill>
              <a:latin typeface="Georgia"/>
            </a:endParaRPr>
          </a:p>
          <a:p>
            <a:pPr lvl="3" marL="1728000" indent="-216000">
              <a:spcBef>
                <a:spcPts val="567"/>
              </a:spcBef>
              <a:buClr>
                <a:srgbClr val="000000"/>
              </a:buClr>
              <a:buSzPct val="75000"/>
              <a:buFont typeface="Symbol" charset="2"/>
              <a:buChar char=""/>
            </a:pPr>
            <a:r>
              <a:rPr b="0" lang="nl-NL" sz="2400" spc="-1" strike="noStrike">
                <a:solidFill>
                  <a:srgbClr val="000000"/>
                </a:solidFill>
                <a:latin typeface="Georgia"/>
              </a:rPr>
              <a:t>Fourth Outline Level</a:t>
            </a:r>
            <a:endParaRPr b="0" lang="nl-NL" sz="2400" spc="-1" strike="noStrike">
              <a:solidFill>
                <a:srgbClr val="000000"/>
              </a:solidFill>
              <a:latin typeface="Georgia"/>
            </a:endParaRPr>
          </a:p>
          <a:p>
            <a:pPr lvl="4" marL="2160000" indent="-216000">
              <a:spcBef>
                <a:spcPts val="283"/>
              </a:spcBef>
              <a:buClr>
                <a:srgbClr val="000000"/>
              </a:buClr>
              <a:buSzPct val="45000"/>
              <a:buFont typeface="Wingdings" charset="2"/>
              <a:buChar char=""/>
            </a:pPr>
            <a:r>
              <a:rPr b="0" lang="nl-NL" sz="2000" spc="-1" strike="noStrike">
                <a:solidFill>
                  <a:srgbClr val="000000"/>
                </a:solidFill>
                <a:latin typeface="Georgia"/>
              </a:rPr>
              <a:t>Fifth Outline Level</a:t>
            </a:r>
            <a:endParaRPr b="0" lang="nl-NL" sz="2000" spc="-1" strike="noStrike">
              <a:solidFill>
                <a:srgbClr val="000000"/>
              </a:solidFill>
              <a:latin typeface="Georgia"/>
            </a:endParaRPr>
          </a:p>
          <a:p>
            <a:pPr lvl="5" marL="2592000" indent="-216000">
              <a:spcBef>
                <a:spcPts val="283"/>
              </a:spcBef>
              <a:buClr>
                <a:srgbClr val="000000"/>
              </a:buClr>
              <a:buSzPct val="45000"/>
              <a:buFont typeface="Wingdings" charset="2"/>
              <a:buChar char=""/>
            </a:pPr>
            <a:r>
              <a:rPr b="0" lang="nl-NL" sz="2000" spc="-1" strike="noStrike">
                <a:solidFill>
                  <a:srgbClr val="000000"/>
                </a:solidFill>
                <a:latin typeface="Georgia"/>
              </a:rPr>
              <a:t>Sixth Outline Level</a:t>
            </a:r>
            <a:endParaRPr b="0" lang="nl-NL" sz="2000" spc="-1" strike="noStrike">
              <a:solidFill>
                <a:srgbClr val="000000"/>
              </a:solidFill>
              <a:latin typeface="Georgia"/>
            </a:endParaRPr>
          </a:p>
          <a:p>
            <a:pPr lvl="6" marL="3024000" indent="-216000">
              <a:spcBef>
                <a:spcPts val="283"/>
              </a:spcBef>
              <a:buClr>
                <a:srgbClr val="000000"/>
              </a:buClr>
              <a:buSzPct val="45000"/>
              <a:buFont typeface="Wingdings" charset="2"/>
              <a:buChar char=""/>
            </a:pPr>
            <a:r>
              <a:rPr b="0" lang="nl-NL" sz="2000" spc="-1" strike="noStrike">
                <a:solidFill>
                  <a:srgbClr val="000000"/>
                </a:solidFill>
                <a:latin typeface="Georgia"/>
              </a:rPr>
              <a:t>Seventh Outline Level</a:t>
            </a:r>
            <a:endParaRPr b="0" lang="nl-NL" sz="2000" spc="-1" strike="noStrike">
              <a:solidFill>
                <a:srgbClr val="000000"/>
              </a:solidFill>
              <a:latin typeface="Georgia"/>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 name="CustomShape 1"/>
          <p:cNvSpPr/>
          <p:nvPr/>
        </p:nvSpPr>
        <p:spPr>
          <a:xfrm>
            <a:off x="0" y="0"/>
            <a:ext cx="407520" cy="6857640"/>
          </a:xfrm>
          <a:prstGeom prst="rect">
            <a:avLst/>
          </a:prstGeom>
          <a:ln>
            <a:noFill/>
          </a:ln>
        </p:spPr>
        <p:style>
          <a:lnRef idx="2">
            <a:schemeClr val="accent1">
              <a:shade val="50000"/>
            </a:schemeClr>
          </a:lnRef>
          <a:fillRef idx="1">
            <a:schemeClr val="accent1"/>
          </a:fillRef>
          <a:effectRef idx="0">
            <a:schemeClr val="accent1"/>
          </a:effectRef>
          <a:fontRef idx="minor"/>
        </p:style>
      </p:sp>
      <p:grpSp>
        <p:nvGrpSpPr>
          <p:cNvPr id="50" name="Group 2"/>
          <p:cNvGrpSpPr/>
          <p:nvPr/>
        </p:nvGrpSpPr>
        <p:grpSpPr>
          <a:xfrm>
            <a:off x="11095200" y="236160"/>
            <a:ext cx="748440" cy="863640"/>
            <a:chOff x="11095200" y="236160"/>
            <a:chExt cx="748440" cy="863640"/>
          </a:xfrm>
        </p:grpSpPr>
        <p:sp>
          <p:nvSpPr>
            <p:cNvPr id="51" name="CustomShape 3"/>
            <p:cNvSpPr/>
            <p:nvPr/>
          </p:nvSpPr>
          <p:spPr>
            <a:xfrm>
              <a:off x="11095200" y="846000"/>
              <a:ext cx="748440" cy="253800"/>
            </a:xfrm>
            <a:custGeom>
              <a:avLst/>
              <a:gdLst/>
              <a:ahLst/>
              <a:rect l="l" t="t" r="r" b="b"/>
              <a:pathLst>
                <a:path w="3138" h="1067">
                  <a:moveTo>
                    <a:pt x="2317" y="383"/>
                  </a:moveTo>
                  <a:cubicBezTo>
                    <a:pt x="2317" y="283"/>
                    <a:pt x="2247" y="204"/>
                    <a:pt x="2137" y="204"/>
                  </a:cubicBezTo>
                  <a:cubicBezTo>
                    <a:pt x="2010" y="204"/>
                    <a:pt x="2010" y="204"/>
                    <a:pt x="2010" y="204"/>
                  </a:cubicBezTo>
                  <a:cubicBezTo>
                    <a:pt x="1900" y="204"/>
                    <a:pt x="1830" y="283"/>
                    <a:pt x="1830" y="383"/>
                  </a:cubicBezTo>
                  <a:cubicBezTo>
                    <a:pt x="1830" y="526"/>
                    <a:pt x="1830" y="526"/>
                    <a:pt x="1830" y="526"/>
                  </a:cubicBezTo>
                  <a:cubicBezTo>
                    <a:pt x="1830" y="627"/>
                    <a:pt x="1900" y="706"/>
                    <a:pt x="2010" y="706"/>
                  </a:cubicBezTo>
                  <a:cubicBezTo>
                    <a:pt x="2137" y="706"/>
                    <a:pt x="2137" y="706"/>
                    <a:pt x="2137" y="706"/>
                  </a:cubicBezTo>
                  <a:cubicBezTo>
                    <a:pt x="2247" y="706"/>
                    <a:pt x="2317" y="627"/>
                    <a:pt x="2317" y="526"/>
                  </a:cubicBezTo>
                  <a:cubicBezTo>
                    <a:pt x="2317" y="383"/>
                    <a:pt x="2317" y="383"/>
                    <a:pt x="2317" y="383"/>
                  </a:cubicBezTo>
                  <a:moveTo>
                    <a:pt x="2201" y="526"/>
                  </a:moveTo>
                  <a:cubicBezTo>
                    <a:pt x="2201" y="564"/>
                    <a:pt x="2182" y="590"/>
                    <a:pt x="2137" y="590"/>
                  </a:cubicBezTo>
                  <a:cubicBezTo>
                    <a:pt x="2010" y="590"/>
                    <a:pt x="2010" y="590"/>
                    <a:pt x="2010" y="590"/>
                  </a:cubicBezTo>
                  <a:cubicBezTo>
                    <a:pt x="1965" y="590"/>
                    <a:pt x="1946" y="564"/>
                    <a:pt x="1946" y="526"/>
                  </a:cubicBezTo>
                  <a:cubicBezTo>
                    <a:pt x="1946" y="383"/>
                    <a:pt x="1946" y="383"/>
                    <a:pt x="1946" y="383"/>
                  </a:cubicBezTo>
                  <a:cubicBezTo>
                    <a:pt x="1946" y="345"/>
                    <a:pt x="1965" y="320"/>
                    <a:pt x="2010" y="320"/>
                  </a:cubicBezTo>
                  <a:cubicBezTo>
                    <a:pt x="2137" y="320"/>
                    <a:pt x="2137" y="320"/>
                    <a:pt x="2137" y="320"/>
                  </a:cubicBezTo>
                  <a:cubicBezTo>
                    <a:pt x="2182" y="320"/>
                    <a:pt x="2201" y="345"/>
                    <a:pt x="2201" y="383"/>
                  </a:cubicBezTo>
                  <a:lnTo>
                    <a:pt x="2201" y="526"/>
                  </a:lnTo>
                  <a:close/>
                  <a:moveTo>
                    <a:pt x="2907" y="383"/>
                  </a:moveTo>
                  <a:cubicBezTo>
                    <a:pt x="2907" y="283"/>
                    <a:pt x="2837" y="204"/>
                    <a:pt x="2727" y="204"/>
                  </a:cubicBezTo>
                  <a:cubicBezTo>
                    <a:pt x="2600" y="204"/>
                    <a:pt x="2600" y="204"/>
                    <a:pt x="2600" y="204"/>
                  </a:cubicBezTo>
                  <a:cubicBezTo>
                    <a:pt x="2490" y="204"/>
                    <a:pt x="2420" y="283"/>
                    <a:pt x="2420" y="383"/>
                  </a:cubicBezTo>
                  <a:cubicBezTo>
                    <a:pt x="2420" y="526"/>
                    <a:pt x="2420" y="526"/>
                    <a:pt x="2420" y="526"/>
                  </a:cubicBezTo>
                  <a:cubicBezTo>
                    <a:pt x="2420" y="627"/>
                    <a:pt x="2490" y="706"/>
                    <a:pt x="2600" y="706"/>
                  </a:cubicBezTo>
                  <a:cubicBezTo>
                    <a:pt x="2727" y="706"/>
                    <a:pt x="2727" y="706"/>
                    <a:pt x="2727" y="706"/>
                  </a:cubicBezTo>
                  <a:cubicBezTo>
                    <a:pt x="2837" y="706"/>
                    <a:pt x="2907" y="627"/>
                    <a:pt x="2907" y="526"/>
                  </a:cubicBezTo>
                  <a:cubicBezTo>
                    <a:pt x="2907" y="383"/>
                    <a:pt x="2907" y="383"/>
                    <a:pt x="2907" y="383"/>
                  </a:cubicBezTo>
                  <a:moveTo>
                    <a:pt x="2791" y="526"/>
                  </a:moveTo>
                  <a:cubicBezTo>
                    <a:pt x="2791" y="564"/>
                    <a:pt x="2772" y="590"/>
                    <a:pt x="2727" y="590"/>
                  </a:cubicBezTo>
                  <a:cubicBezTo>
                    <a:pt x="2600" y="590"/>
                    <a:pt x="2600" y="590"/>
                    <a:pt x="2600" y="590"/>
                  </a:cubicBezTo>
                  <a:cubicBezTo>
                    <a:pt x="2555" y="590"/>
                    <a:pt x="2536" y="564"/>
                    <a:pt x="2536" y="526"/>
                  </a:cubicBezTo>
                  <a:cubicBezTo>
                    <a:pt x="2536" y="383"/>
                    <a:pt x="2536" y="383"/>
                    <a:pt x="2536" y="383"/>
                  </a:cubicBezTo>
                  <a:cubicBezTo>
                    <a:pt x="2536" y="345"/>
                    <a:pt x="2555" y="320"/>
                    <a:pt x="2600" y="320"/>
                  </a:cubicBezTo>
                  <a:cubicBezTo>
                    <a:pt x="2727" y="320"/>
                    <a:pt x="2727" y="320"/>
                    <a:pt x="2727" y="320"/>
                  </a:cubicBezTo>
                  <a:cubicBezTo>
                    <a:pt x="2772" y="320"/>
                    <a:pt x="2791" y="345"/>
                    <a:pt x="2791" y="383"/>
                  </a:cubicBezTo>
                  <a:lnTo>
                    <a:pt x="2791" y="526"/>
                  </a:lnTo>
                  <a:close/>
                  <a:moveTo>
                    <a:pt x="243" y="590"/>
                  </a:moveTo>
                  <a:cubicBezTo>
                    <a:pt x="284" y="590"/>
                    <a:pt x="304" y="618"/>
                    <a:pt x="304" y="648"/>
                  </a:cubicBezTo>
                  <a:cubicBezTo>
                    <a:pt x="304" y="677"/>
                    <a:pt x="284" y="706"/>
                    <a:pt x="243" y="706"/>
                  </a:cubicBezTo>
                  <a:cubicBezTo>
                    <a:pt x="180" y="706"/>
                    <a:pt x="180" y="706"/>
                    <a:pt x="180" y="706"/>
                  </a:cubicBezTo>
                  <a:cubicBezTo>
                    <a:pt x="70" y="706"/>
                    <a:pt x="0" y="627"/>
                    <a:pt x="0" y="526"/>
                  </a:cubicBezTo>
                  <a:cubicBezTo>
                    <a:pt x="0" y="60"/>
                    <a:pt x="0" y="60"/>
                    <a:pt x="0" y="60"/>
                  </a:cubicBezTo>
                  <a:cubicBezTo>
                    <a:pt x="0" y="20"/>
                    <a:pt x="28" y="0"/>
                    <a:pt x="58" y="0"/>
                  </a:cubicBezTo>
                  <a:cubicBezTo>
                    <a:pt x="87" y="0"/>
                    <a:pt x="116" y="20"/>
                    <a:pt x="116" y="60"/>
                  </a:cubicBezTo>
                  <a:cubicBezTo>
                    <a:pt x="116" y="204"/>
                    <a:pt x="116" y="204"/>
                    <a:pt x="116" y="204"/>
                  </a:cubicBezTo>
                  <a:cubicBezTo>
                    <a:pt x="243" y="204"/>
                    <a:pt x="243" y="204"/>
                    <a:pt x="243" y="204"/>
                  </a:cubicBezTo>
                  <a:cubicBezTo>
                    <a:pt x="284" y="204"/>
                    <a:pt x="304" y="232"/>
                    <a:pt x="304" y="262"/>
                  </a:cubicBezTo>
                  <a:cubicBezTo>
                    <a:pt x="304" y="291"/>
                    <a:pt x="284" y="320"/>
                    <a:pt x="243" y="320"/>
                  </a:cubicBezTo>
                  <a:cubicBezTo>
                    <a:pt x="116" y="320"/>
                    <a:pt x="116" y="320"/>
                    <a:pt x="116" y="320"/>
                  </a:cubicBezTo>
                  <a:cubicBezTo>
                    <a:pt x="116" y="526"/>
                    <a:pt x="116" y="526"/>
                    <a:pt x="116" y="526"/>
                  </a:cubicBezTo>
                  <a:cubicBezTo>
                    <a:pt x="116" y="564"/>
                    <a:pt x="135" y="590"/>
                    <a:pt x="180" y="590"/>
                  </a:cubicBezTo>
                  <a:cubicBezTo>
                    <a:pt x="243" y="590"/>
                    <a:pt x="243" y="590"/>
                    <a:pt x="243" y="590"/>
                  </a:cubicBezTo>
                  <a:moveTo>
                    <a:pt x="1072" y="649"/>
                  </a:moveTo>
                  <a:cubicBezTo>
                    <a:pt x="1072" y="689"/>
                    <a:pt x="1043" y="709"/>
                    <a:pt x="1014" y="709"/>
                  </a:cubicBezTo>
                  <a:cubicBezTo>
                    <a:pt x="984" y="709"/>
                    <a:pt x="956" y="689"/>
                    <a:pt x="956" y="649"/>
                  </a:cubicBezTo>
                  <a:cubicBezTo>
                    <a:pt x="956" y="383"/>
                    <a:pt x="956" y="383"/>
                    <a:pt x="956" y="383"/>
                  </a:cubicBezTo>
                  <a:cubicBezTo>
                    <a:pt x="956" y="283"/>
                    <a:pt x="1026" y="204"/>
                    <a:pt x="1136" y="204"/>
                  </a:cubicBezTo>
                  <a:cubicBezTo>
                    <a:pt x="1226" y="204"/>
                    <a:pt x="1226" y="204"/>
                    <a:pt x="1226" y="204"/>
                  </a:cubicBezTo>
                  <a:cubicBezTo>
                    <a:pt x="1266" y="204"/>
                    <a:pt x="1286" y="232"/>
                    <a:pt x="1286" y="262"/>
                  </a:cubicBezTo>
                  <a:cubicBezTo>
                    <a:pt x="1286" y="291"/>
                    <a:pt x="1266" y="320"/>
                    <a:pt x="1226" y="320"/>
                  </a:cubicBezTo>
                  <a:cubicBezTo>
                    <a:pt x="1136" y="320"/>
                    <a:pt x="1136" y="320"/>
                    <a:pt x="1136" y="320"/>
                  </a:cubicBezTo>
                  <a:cubicBezTo>
                    <a:pt x="1090" y="320"/>
                    <a:pt x="1072" y="345"/>
                    <a:pt x="1072" y="383"/>
                  </a:cubicBezTo>
                  <a:cubicBezTo>
                    <a:pt x="1072" y="649"/>
                    <a:pt x="1072" y="649"/>
                    <a:pt x="1072" y="649"/>
                  </a:cubicBezTo>
                  <a:moveTo>
                    <a:pt x="690" y="204"/>
                  </a:moveTo>
                  <a:cubicBezTo>
                    <a:pt x="562" y="204"/>
                    <a:pt x="562" y="204"/>
                    <a:pt x="562" y="204"/>
                  </a:cubicBezTo>
                  <a:cubicBezTo>
                    <a:pt x="453" y="204"/>
                    <a:pt x="382" y="283"/>
                    <a:pt x="382" y="383"/>
                  </a:cubicBezTo>
                  <a:cubicBezTo>
                    <a:pt x="382" y="526"/>
                    <a:pt x="382" y="526"/>
                    <a:pt x="382" y="526"/>
                  </a:cubicBezTo>
                  <a:cubicBezTo>
                    <a:pt x="382" y="627"/>
                    <a:pt x="453" y="706"/>
                    <a:pt x="562" y="706"/>
                  </a:cubicBezTo>
                  <a:cubicBezTo>
                    <a:pt x="735" y="706"/>
                    <a:pt x="735" y="706"/>
                    <a:pt x="735" y="706"/>
                  </a:cubicBezTo>
                  <a:cubicBezTo>
                    <a:pt x="775" y="706"/>
                    <a:pt x="795" y="677"/>
                    <a:pt x="795" y="648"/>
                  </a:cubicBezTo>
                  <a:cubicBezTo>
                    <a:pt x="795" y="618"/>
                    <a:pt x="775" y="590"/>
                    <a:pt x="735" y="590"/>
                  </a:cubicBezTo>
                  <a:cubicBezTo>
                    <a:pt x="562" y="590"/>
                    <a:pt x="562" y="590"/>
                    <a:pt x="562" y="590"/>
                  </a:cubicBezTo>
                  <a:cubicBezTo>
                    <a:pt x="517" y="590"/>
                    <a:pt x="498" y="564"/>
                    <a:pt x="498" y="526"/>
                  </a:cubicBezTo>
                  <a:cubicBezTo>
                    <a:pt x="498" y="510"/>
                    <a:pt x="498" y="510"/>
                    <a:pt x="498" y="510"/>
                  </a:cubicBezTo>
                  <a:cubicBezTo>
                    <a:pt x="788" y="510"/>
                    <a:pt x="788" y="510"/>
                    <a:pt x="788" y="510"/>
                  </a:cubicBezTo>
                  <a:cubicBezTo>
                    <a:pt x="842" y="510"/>
                    <a:pt x="870" y="471"/>
                    <a:pt x="870" y="431"/>
                  </a:cubicBezTo>
                  <a:cubicBezTo>
                    <a:pt x="870" y="383"/>
                    <a:pt x="870" y="383"/>
                    <a:pt x="870" y="383"/>
                  </a:cubicBezTo>
                  <a:cubicBezTo>
                    <a:pt x="870" y="283"/>
                    <a:pt x="799" y="204"/>
                    <a:pt x="690" y="204"/>
                  </a:cubicBezTo>
                  <a:moveTo>
                    <a:pt x="498" y="383"/>
                  </a:moveTo>
                  <a:cubicBezTo>
                    <a:pt x="498" y="345"/>
                    <a:pt x="517" y="320"/>
                    <a:pt x="562" y="320"/>
                  </a:cubicBezTo>
                  <a:cubicBezTo>
                    <a:pt x="690" y="320"/>
                    <a:pt x="690" y="320"/>
                    <a:pt x="690" y="320"/>
                  </a:cubicBezTo>
                  <a:cubicBezTo>
                    <a:pt x="735" y="320"/>
                    <a:pt x="754" y="345"/>
                    <a:pt x="754" y="383"/>
                  </a:cubicBezTo>
                  <a:cubicBezTo>
                    <a:pt x="754" y="409"/>
                    <a:pt x="754" y="409"/>
                    <a:pt x="754" y="409"/>
                  </a:cubicBezTo>
                  <a:cubicBezTo>
                    <a:pt x="498" y="409"/>
                    <a:pt x="498" y="409"/>
                    <a:pt x="498" y="409"/>
                  </a:cubicBezTo>
                  <a:lnTo>
                    <a:pt x="498" y="383"/>
                  </a:lnTo>
                  <a:close/>
                  <a:moveTo>
                    <a:pt x="3138" y="77"/>
                  </a:moveTo>
                  <a:cubicBezTo>
                    <a:pt x="3138" y="117"/>
                    <a:pt x="3109" y="137"/>
                    <a:pt x="3080" y="137"/>
                  </a:cubicBezTo>
                  <a:cubicBezTo>
                    <a:pt x="3050" y="137"/>
                    <a:pt x="3022" y="117"/>
                    <a:pt x="3022" y="77"/>
                  </a:cubicBezTo>
                  <a:cubicBezTo>
                    <a:pt x="3022" y="60"/>
                    <a:pt x="3022" y="60"/>
                    <a:pt x="3022" y="60"/>
                  </a:cubicBezTo>
                  <a:cubicBezTo>
                    <a:pt x="3022" y="20"/>
                    <a:pt x="3050" y="0"/>
                    <a:pt x="3080" y="0"/>
                  </a:cubicBezTo>
                  <a:cubicBezTo>
                    <a:pt x="3109" y="0"/>
                    <a:pt x="3138" y="20"/>
                    <a:pt x="3138" y="60"/>
                  </a:cubicBezTo>
                  <a:cubicBezTo>
                    <a:pt x="3138" y="77"/>
                    <a:pt x="3138" y="77"/>
                    <a:pt x="3138" y="77"/>
                  </a:cubicBezTo>
                  <a:moveTo>
                    <a:pt x="3138" y="649"/>
                  </a:moveTo>
                  <a:cubicBezTo>
                    <a:pt x="3138" y="689"/>
                    <a:pt x="3109" y="709"/>
                    <a:pt x="3080" y="709"/>
                  </a:cubicBezTo>
                  <a:cubicBezTo>
                    <a:pt x="3050" y="709"/>
                    <a:pt x="3022" y="689"/>
                    <a:pt x="3022" y="649"/>
                  </a:cubicBezTo>
                  <a:cubicBezTo>
                    <a:pt x="3022" y="261"/>
                    <a:pt x="3022" y="261"/>
                    <a:pt x="3022" y="261"/>
                  </a:cubicBezTo>
                  <a:cubicBezTo>
                    <a:pt x="3022" y="221"/>
                    <a:pt x="3050" y="200"/>
                    <a:pt x="3080" y="200"/>
                  </a:cubicBezTo>
                  <a:cubicBezTo>
                    <a:pt x="3109" y="200"/>
                    <a:pt x="3138" y="221"/>
                    <a:pt x="3138" y="261"/>
                  </a:cubicBezTo>
                  <a:cubicBezTo>
                    <a:pt x="3138" y="649"/>
                    <a:pt x="3138" y="649"/>
                    <a:pt x="3138" y="649"/>
                  </a:cubicBezTo>
                  <a:moveTo>
                    <a:pt x="1708" y="749"/>
                  </a:moveTo>
                  <a:cubicBezTo>
                    <a:pt x="1677" y="722"/>
                    <a:pt x="1636" y="706"/>
                    <a:pt x="1586" y="706"/>
                  </a:cubicBezTo>
                  <a:cubicBezTo>
                    <a:pt x="1586" y="706"/>
                    <a:pt x="1562" y="706"/>
                    <a:pt x="1486" y="706"/>
                  </a:cubicBezTo>
                  <a:cubicBezTo>
                    <a:pt x="1449" y="706"/>
                    <a:pt x="1425" y="685"/>
                    <a:pt x="1425" y="665"/>
                  </a:cubicBezTo>
                  <a:cubicBezTo>
                    <a:pt x="1425" y="644"/>
                    <a:pt x="1448" y="624"/>
                    <a:pt x="1485" y="624"/>
                  </a:cubicBezTo>
                  <a:cubicBezTo>
                    <a:pt x="1557" y="624"/>
                    <a:pt x="1557" y="624"/>
                    <a:pt x="1557" y="624"/>
                  </a:cubicBezTo>
                  <a:cubicBezTo>
                    <a:pt x="1667" y="624"/>
                    <a:pt x="1737" y="546"/>
                    <a:pt x="1737" y="445"/>
                  </a:cubicBezTo>
                  <a:cubicBezTo>
                    <a:pt x="1737" y="383"/>
                    <a:pt x="1737" y="383"/>
                    <a:pt x="1737" y="383"/>
                  </a:cubicBezTo>
                  <a:cubicBezTo>
                    <a:pt x="1737" y="289"/>
                    <a:pt x="1768" y="173"/>
                    <a:pt x="1768" y="173"/>
                  </a:cubicBezTo>
                  <a:cubicBezTo>
                    <a:pt x="1768" y="173"/>
                    <a:pt x="1643" y="204"/>
                    <a:pt x="1557" y="204"/>
                  </a:cubicBezTo>
                  <a:cubicBezTo>
                    <a:pt x="1486" y="204"/>
                    <a:pt x="1486" y="204"/>
                    <a:pt x="1486" y="204"/>
                  </a:cubicBezTo>
                  <a:cubicBezTo>
                    <a:pt x="1376" y="204"/>
                    <a:pt x="1306" y="283"/>
                    <a:pt x="1306" y="383"/>
                  </a:cubicBezTo>
                  <a:cubicBezTo>
                    <a:pt x="1306" y="445"/>
                    <a:pt x="1306" y="445"/>
                    <a:pt x="1306" y="445"/>
                  </a:cubicBezTo>
                  <a:cubicBezTo>
                    <a:pt x="1306" y="473"/>
                    <a:pt x="1311" y="499"/>
                    <a:pt x="1321" y="522"/>
                  </a:cubicBezTo>
                  <a:cubicBezTo>
                    <a:pt x="1325" y="514"/>
                    <a:pt x="1362" y="468"/>
                    <a:pt x="1422" y="445"/>
                  </a:cubicBezTo>
                  <a:cubicBezTo>
                    <a:pt x="1422" y="384"/>
                    <a:pt x="1422" y="384"/>
                    <a:pt x="1422" y="384"/>
                  </a:cubicBezTo>
                  <a:cubicBezTo>
                    <a:pt x="1422" y="345"/>
                    <a:pt x="1440" y="320"/>
                    <a:pt x="1486" y="320"/>
                  </a:cubicBezTo>
                  <a:cubicBezTo>
                    <a:pt x="1513" y="320"/>
                    <a:pt x="1513" y="320"/>
                    <a:pt x="1513" y="320"/>
                  </a:cubicBezTo>
                  <a:cubicBezTo>
                    <a:pt x="1538" y="320"/>
                    <a:pt x="1586" y="320"/>
                    <a:pt x="1618" y="308"/>
                  </a:cubicBezTo>
                  <a:cubicBezTo>
                    <a:pt x="1641" y="299"/>
                    <a:pt x="1641" y="299"/>
                    <a:pt x="1641" y="299"/>
                  </a:cubicBezTo>
                  <a:cubicBezTo>
                    <a:pt x="1633" y="322"/>
                    <a:pt x="1633" y="322"/>
                    <a:pt x="1633" y="322"/>
                  </a:cubicBezTo>
                  <a:cubicBezTo>
                    <a:pt x="1622" y="355"/>
                    <a:pt x="1621" y="393"/>
                    <a:pt x="1621" y="418"/>
                  </a:cubicBezTo>
                  <a:cubicBezTo>
                    <a:pt x="1621" y="445"/>
                    <a:pt x="1621" y="445"/>
                    <a:pt x="1621" y="445"/>
                  </a:cubicBezTo>
                  <a:cubicBezTo>
                    <a:pt x="1621" y="483"/>
                    <a:pt x="1602" y="509"/>
                    <a:pt x="1557" y="509"/>
                  </a:cubicBezTo>
                  <a:cubicBezTo>
                    <a:pt x="1502" y="509"/>
                    <a:pt x="1502" y="509"/>
                    <a:pt x="1502" y="509"/>
                  </a:cubicBezTo>
                  <a:cubicBezTo>
                    <a:pt x="1423" y="509"/>
                    <a:pt x="1375" y="538"/>
                    <a:pt x="1347" y="565"/>
                  </a:cubicBezTo>
                  <a:cubicBezTo>
                    <a:pt x="1330" y="583"/>
                    <a:pt x="1307" y="629"/>
                    <a:pt x="1307" y="666"/>
                  </a:cubicBezTo>
                  <a:cubicBezTo>
                    <a:pt x="1307" y="704"/>
                    <a:pt x="1318" y="732"/>
                    <a:pt x="1333" y="754"/>
                  </a:cubicBezTo>
                  <a:cubicBezTo>
                    <a:pt x="1296" y="791"/>
                    <a:pt x="1279" y="840"/>
                    <a:pt x="1279" y="887"/>
                  </a:cubicBezTo>
                  <a:cubicBezTo>
                    <a:pt x="1279" y="988"/>
                    <a:pt x="1349" y="1067"/>
                    <a:pt x="1459" y="1067"/>
                  </a:cubicBezTo>
                  <a:cubicBezTo>
                    <a:pt x="1586" y="1067"/>
                    <a:pt x="1586" y="1067"/>
                    <a:pt x="1586" y="1067"/>
                  </a:cubicBezTo>
                  <a:cubicBezTo>
                    <a:pt x="1696" y="1067"/>
                    <a:pt x="1766" y="988"/>
                    <a:pt x="1766" y="887"/>
                  </a:cubicBezTo>
                  <a:cubicBezTo>
                    <a:pt x="1766" y="831"/>
                    <a:pt x="1745" y="782"/>
                    <a:pt x="1708" y="749"/>
                  </a:cubicBezTo>
                  <a:moveTo>
                    <a:pt x="1586" y="951"/>
                  </a:moveTo>
                  <a:cubicBezTo>
                    <a:pt x="1459" y="951"/>
                    <a:pt x="1459" y="951"/>
                    <a:pt x="1459" y="951"/>
                  </a:cubicBezTo>
                  <a:cubicBezTo>
                    <a:pt x="1414" y="951"/>
                    <a:pt x="1395" y="924"/>
                    <a:pt x="1395" y="886"/>
                  </a:cubicBezTo>
                  <a:cubicBezTo>
                    <a:pt x="1395" y="847"/>
                    <a:pt x="1414" y="822"/>
                    <a:pt x="1459" y="822"/>
                  </a:cubicBezTo>
                  <a:cubicBezTo>
                    <a:pt x="1586" y="822"/>
                    <a:pt x="1586" y="822"/>
                    <a:pt x="1586" y="822"/>
                  </a:cubicBezTo>
                  <a:cubicBezTo>
                    <a:pt x="1631" y="822"/>
                    <a:pt x="1650" y="847"/>
                    <a:pt x="1650" y="886"/>
                  </a:cubicBezTo>
                  <a:cubicBezTo>
                    <a:pt x="1650" y="924"/>
                    <a:pt x="1631" y="951"/>
                    <a:pt x="1586" y="951"/>
                  </a:cubicBezTo>
                </a:path>
              </a:pathLst>
            </a:custGeom>
            <a:solidFill>
              <a:srgbClr val="cf2f44"/>
            </a:solidFill>
            <a:ln>
              <a:noFill/>
            </a:ln>
          </p:spPr>
          <p:style>
            <a:lnRef idx="0"/>
            <a:fillRef idx="0"/>
            <a:effectRef idx="0"/>
            <a:fontRef idx="minor"/>
          </p:style>
        </p:sp>
        <p:sp>
          <p:nvSpPr>
            <p:cNvPr id="52" name="CustomShape 4"/>
            <p:cNvSpPr/>
            <p:nvPr/>
          </p:nvSpPr>
          <p:spPr>
            <a:xfrm>
              <a:off x="11256120" y="236160"/>
              <a:ext cx="482400" cy="538200"/>
            </a:xfrm>
            <a:custGeom>
              <a:avLst/>
              <a:gdLst/>
              <a:ahLst/>
              <a:rect l="l" t="t" r="r" b="b"/>
              <a:pathLst>
                <a:path w="2026" h="2260">
                  <a:moveTo>
                    <a:pt x="1078" y="138"/>
                  </a:moveTo>
                  <a:cubicBezTo>
                    <a:pt x="809" y="138"/>
                    <a:pt x="809" y="138"/>
                    <a:pt x="809" y="138"/>
                  </a:cubicBezTo>
                  <a:cubicBezTo>
                    <a:pt x="317" y="138"/>
                    <a:pt x="0" y="493"/>
                    <a:pt x="0" y="947"/>
                  </a:cubicBezTo>
                  <a:cubicBezTo>
                    <a:pt x="0" y="1224"/>
                    <a:pt x="0" y="1224"/>
                    <a:pt x="0" y="1224"/>
                  </a:cubicBezTo>
                  <a:cubicBezTo>
                    <a:pt x="0" y="1382"/>
                    <a:pt x="34" y="1521"/>
                    <a:pt x="105" y="1645"/>
                  </a:cubicBezTo>
                  <a:cubicBezTo>
                    <a:pt x="182" y="1570"/>
                    <a:pt x="288" y="1503"/>
                    <a:pt x="427" y="1455"/>
                  </a:cubicBezTo>
                  <a:cubicBezTo>
                    <a:pt x="404" y="1402"/>
                    <a:pt x="394" y="1339"/>
                    <a:pt x="394" y="1269"/>
                  </a:cubicBezTo>
                  <a:cubicBezTo>
                    <a:pt x="394" y="914"/>
                    <a:pt x="394" y="914"/>
                    <a:pt x="394" y="914"/>
                  </a:cubicBezTo>
                  <a:cubicBezTo>
                    <a:pt x="394" y="693"/>
                    <a:pt x="502" y="546"/>
                    <a:pt x="763" y="546"/>
                  </a:cubicBezTo>
                  <a:cubicBezTo>
                    <a:pt x="924" y="545"/>
                    <a:pt x="924" y="545"/>
                    <a:pt x="924" y="545"/>
                  </a:cubicBezTo>
                  <a:cubicBezTo>
                    <a:pt x="1064" y="545"/>
                    <a:pt x="1294" y="550"/>
                    <a:pt x="1476" y="478"/>
                  </a:cubicBezTo>
                  <a:cubicBezTo>
                    <a:pt x="1607" y="427"/>
                    <a:pt x="1607" y="427"/>
                    <a:pt x="1607" y="427"/>
                  </a:cubicBezTo>
                  <a:cubicBezTo>
                    <a:pt x="1562" y="559"/>
                    <a:pt x="1562" y="559"/>
                    <a:pt x="1562" y="559"/>
                  </a:cubicBezTo>
                  <a:cubicBezTo>
                    <a:pt x="1498" y="748"/>
                    <a:pt x="1496" y="968"/>
                    <a:pt x="1496" y="1113"/>
                  </a:cubicBezTo>
                  <a:cubicBezTo>
                    <a:pt x="1496" y="1269"/>
                    <a:pt x="1496" y="1269"/>
                    <a:pt x="1496" y="1269"/>
                  </a:cubicBezTo>
                  <a:cubicBezTo>
                    <a:pt x="1496" y="1491"/>
                    <a:pt x="1387" y="1638"/>
                    <a:pt x="1126" y="1638"/>
                  </a:cubicBezTo>
                  <a:cubicBezTo>
                    <a:pt x="863" y="1638"/>
                    <a:pt x="863" y="1638"/>
                    <a:pt x="863" y="1638"/>
                  </a:cubicBezTo>
                  <a:cubicBezTo>
                    <a:pt x="723" y="1640"/>
                    <a:pt x="502" y="1652"/>
                    <a:pt x="321" y="1727"/>
                  </a:cubicBezTo>
                  <a:cubicBezTo>
                    <a:pt x="4" y="1857"/>
                    <a:pt x="5" y="2145"/>
                    <a:pt x="14" y="2260"/>
                  </a:cubicBezTo>
                  <a:cubicBezTo>
                    <a:pt x="30" y="2206"/>
                    <a:pt x="132" y="2027"/>
                    <a:pt x="785" y="2027"/>
                  </a:cubicBezTo>
                  <a:cubicBezTo>
                    <a:pt x="964" y="2027"/>
                    <a:pt x="1056" y="2027"/>
                    <a:pt x="1098" y="2028"/>
                  </a:cubicBezTo>
                  <a:cubicBezTo>
                    <a:pt x="1579" y="2018"/>
                    <a:pt x="1887" y="1671"/>
                    <a:pt x="1887" y="1224"/>
                  </a:cubicBezTo>
                  <a:cubicBezTo>
                    <a:pt x="1887" y="947"/>
                    <a:pt x="1887" y="947"/>
                    <a:pt x="1887" y="947"/>
                  </a:cubicBezTo>
                  <a:cubicBezTo>
                    <a:pt x="1887" y="394"/>
                    <a:pt x="2026" y="0"/>
                    <a:pt x="2026" y="0"/>
                  </a:cubicBezTo>
                  <a:cubicBezTo>
                    <a:pt x="2026" y="0"/>
                    <a:pt x="1531" y="138"/>
                    <a:pt x="1078" y="138"/>
                  </a:cubicBezTo>
                </a:path>
              </a:pathLst>
            </a:custGeom>
            <a:solidFill>
              <a:srgbClr val="7ab800"/>
            </a:solidFill>
            <a:ln>
              <a:noFill/>
            </a:ln>
          </p:spPr>
          <p:style>
            <a:lnRef idx="0"/>
            <a:fillRef idx="0"/>
            <a:effectRef idx="0"/>
            <a:fontRef idx="minor"/>
          </p:style>
        </p:sp>
      </p:grpSp>
      <p:sp>
        <p:nvSpPr>
          <p:cNvPr id="53" name="PlaceHolder 5"/>
          <p:cNvSpPr>
            <a:spLocks noGrp="1"/>
          </p:cNvSpPr>
          <p:nvPr>
            <p:ph type="title"/>
          </p:nvPr>
        </p:nvSpPr>
        <p:spPr>
          <a:xfrm>
            <a:off x="1080000" y="248040"/>
            <a:ext cx="9456840" cy="827640"/>
          </a:xfrm>
          <a:prstGeom prst="rect">
            <a:avLst/>
          </a:prstGeom>
        </p:spPr>
        <p:txBody>
          <a:bodyPr lIns="0" rIns="0" tIns="0" bIns="0" anchor="b">
            <a:noAutofit/>
          </a:bodyPr>
          <a:p>
            <a:pPr>
              <a:lnSpc>
                <a:spcPct val="100000"/>
              </a:lnSpc>
            </a:pPr>
            <a:r>
              <a:rPr b="0" lang="nl-NL" sz="3600" spc="-1" strike="noStrike">
                <a:solidFill>
                  <a:srgbClr val="cf2f44"/>
                </a:solidFill>
                <a:latin typeface="Georgia"/>
              </a:rPr>
              <a:t>[Titel]</a:t>
            </a:r>
            <a:endParaRPr b="0" lang="nl-NL" sz="3600" spc="-1" strike="noStrike">
              <a:solidFill>
                <a:srgbClr val="000000"/>
              </a:solidFill>
              <a:latin typeface="Georgia"/>
            </a:endParaRPr>
          </a:p>
        </p:txBody>
      </p:sp>
      <p:sp>
        <p:nvSpPr>
          <p:cNvPr id="54" name="PlaceHolder 6"/>
          <p:cNvSpPr>
            <a:spLocks noGrp="1"/>
          </p:cNvSpPr>
          <p:nvPr>
            <p:ph type="body"/>
          </p:nvPr>
        </p:nvSpPr>
        <p:spPr>
          <a:xfrm>
            <a:off x="1080000" y="1315440"/>
            <a:ext cx="9456840" cy="4823640"/>
          </a:xfrm>
          <a:prstGeom prst="rect">
            <a:avLst/>
          </a:prstGeom>
        </p:spPr>
        <p:txBody>
          <a:bodyPr lIns="0" rIns="0" tIns="0" bIns="0">
            <a:noAutofit/>
          </a:bodyPr>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[Typ tekst of klik op een icoon om een object in te voegen]</a:t>
            </a:r>
            <a:endParaRPr b="0" lang="nl-NL" sz="2400" spc="-1" strike="noStrike">
              <a:solidFill>
                <a:srgbClr val="000000"/>
              </a:solidFill>
              <a:latin typeface="Georgia"/>
            </a:endParaRPr>
          </a:p>
        </p:txBody>
      </p:sp>
      <p:sp>
        <p:nvSpPr>
          <p:cNvPr id="55" name="PlaceHolder 7"/>
          <p:cNvSpPr>
            <a:spLocks noGrp="1"/>
          </p:cNvSpPr>
          <p:nvPr>
            <p:ph type="dt"/>
          </p:nvPr>
        </p:nvSpPr>
        <p:spPr>
          <a:xfrm rot="16200000">
            <a:off x="-219960" y="5614920"/>
            <a:ext cx="939240" cy="287640"/>
          </a:xfrm>
          <a:prstGeom prst="rect">
            <a:avLst/>
          </a:prstGeom>
        </p:spPr>
        <p:txBody>
          <a:bodyPr lIns="0" rIns="0" tIns="0" bIns="0">
            <a:noAutofit/>
          </a:bodyPr>
          <a:p>
            <a:pPr>
              <a:lnSpc>
                <a:spcPct val="100000"/>
              </a:lnSpc>
            </a:pPr>
            <a:fld id="{142ECCB7-AE24-4377-9DE4-B215C9FBB795}" type="datetime1">
              <a:rPr b="0" lang="en-US" sz="1150" spc="-1" strike="noStrike">
                <a:solidFill>
                  <a:srgbClr val="ffffff"/>
                </a:solidFill>
                <a:latin typeface="Georgia"/>
              </a:rPr>
              <a:t>01/15/2020</a:t>
            </a:fld>
            <a:endParaRPr b="0" lang="en-US" sz="1150" spc="-1" strike="noStrike">
              <a:latin typeface="Times New Roman"/>
            </a:endParaRPr>
          </a:p>
        </p:txBody>
      </p:sp>
      <p:sp>
        <p:nvSpPr>
          <p:cNvPr id="56" name="PlaceHolder 8"/>
          <p:cNvSpPr>
            <a:spLocks noGrp="1"/>
          </p:cNvSpPr>
          <p:nvPr>
            <p:ph type="ftr"/>
          </p:nvPr>
        </p:nvSpPr>
        <p:spPr>
          <a:xfrm rot="16200000">
            <a:off x="-1820160" y="2971080"/>
            <a:ext cx="4139640" cy="287640"/>
          </a:xfrm>
          <a:prstGeom prst="rect">
            <a:avLst/>
          </a:prstGeom>
        </p:spPr>
        <p:txBody>
          <a:bodyPr lIns="0" rIns="0" tIns="0" bIns="0">
            <a:noAutofit/>
          </a:bodyPr>
          <a:p>
            <a:pPr>
              <a:lnSpc>
                <a:spcPct val="100000"/>
              </a:lnSpc>
            </a:pPr>
            <a:r>
              <a:rPr b="0" lang="en-US" sz="1150" spc="-1" strike="noStrike">
                <a:solidFill>
                  <a:srgbClr val="ffffff"/>
                </a:solidFill>
                <a:latin typeface="Georgia"/>
              </a:rPr>
              <a:t>Via Invoegen | Koptekst en Voettekst Presentatietitel toevoegen</a:t>
            </a:r>
            <a:endParaRPr b="0" lang="en-US" sz="1150" spc="-1" strike="noStrike">
              <a:latin typeface="Times New Roman"/>
            </a:endParaRPr>
          </a:p>
        </p:txBody>
      </p:sp>
      <p:sp>
        <p:nvSpPr>
          <p:cNvPr id="57" name="PlaceHolder 9"/>
          <p:cNvSpPr>
            <a:spLocks noGrp="1"/>
          </p:cNvSpPr>
          <p:nvPr>
            <p:ph type="sldNum"/>
          </p:nvPr>
        </p:nvSpPr>
        <p:spPr>
          <a:xfrm rot="16200000">
            <a:off x="65520" y="671040"/>
            <a:ext cx="367560" cy="287640"/>
          </a:xfrm>
          <a:prstGeom prst="rect">
            <a:avLst/>
          </a:prstGeom>
        </p:spPr>
        <p:txBody>
          <a:bodyPr lIns="0" rIns="0" tIns="0" bIns="0">
            <a:noAutofit/>
          </a:bodyPr>
          <a:p>
            <a:pPr algn="r">
              <a:lnSpc>
                <a:spcPct val="100000"/>
              </a:lnSpc>
            </a:pPr>
            <a:fld id="{607C5932-09E5-4F5E-A749-23F57E1028DA}" type="slidenum">
              <a:rPr b="0" lang="en-US" sz="1150" spc="-1" strike="noStrike">
                <a:solidFill>
                  <a:srgbClr val="ffffff"/>
                </a:solidFill>
                <a:latin typeface="Georgia"/>
              </a:rPr>
              <a:t>&lt;number&gt;</a:t>
            </a:fld>
            <a:endParaRPr b="0" lang="en-US" sz="115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4" name="CustomShape 1"/>
          <p:cNvSpPr/>
          <p:nvPr/>
        </p:nvSpPr>
        <p:spPr>
          <a:xfrm>
            <a:off x="0" y="0"/>
            <a:ext cx="407520" cy="6857640"/>
          </a:xfrm>
          <a:prstGeom prst="rect">
            <a:avLst/>
          </a:prstGeom>
          <a:ln>
            <a:noFill/>
          </a:ln>
        </p:spPr>
        <p:style>
          <a:lnRef idx="2">
            <a:schemeClr val="accent1">
              <a:shade val="50000"/>
            </a:schemeClr>
          </a:lnRef>
          <a:fillRef idx="1">
            <a:schemeClr val="accent1"/>
          </a:fillRef>
          <a:effectRef idx="0">
            <a:schemeClr val="accent1"/>
          </a:effectRef>
          <a:fontRef idx="minor"/>
        </p:style>
      </p:sp>
      <p:grpSp>
        <p:nvGrpSpPr>
          <p:cNvPr id="95" name="Group 2"/>
          <p:cNvGrpSpPr/>
          <p:nvPr/>
        </p:nvGrpSpPr>
        <p:grpSpPr>
          <a:xfrm>
            <a:off x="11095200" y="236160"/>
            <a:ext cx="748440" cy="863640"/>
            <a:chOff x="11095200" y="236160"/>
            <a:chExt cx="748440" cy="863640"/>
          </a:xfrm>
        </p:grpSpPr>
        <p:sp>
          <p:nvSpPr>
            <p:cNvPr id="96" name="CustomShape 3"/>
            <p:cNvSpPr/>
            <p:nvPr/>
          </p:nvSpPr>
          <p:spPr>
            <a:xfrm>
              <a:off x="11095200" y="846000"/>
              <a:ext cx="748440" cy="253800"/>
            </a:xfrm>
            <a:custGeom>
              <a:avLst/>
              <a:gdLst/>
              <a:ahLst/>
              <a:rect l="l" t="t" r="r" b="b"/>
              <a:pathLst>
                <a:path w="3138" h="1067">
                  <a:moveTo>
                    <a:pt x="2317" y="383"/>
                  </a:moveTo>
                  <a:cubicBezTo>
                    <a:pt x="2317" y="283"/>
                    <a:pt x="2247" y="204"/>
                    <a:pt x="2137" y="204"/>
                  </a:cubicBezTo>
                  <a:cubicBezTo>
                    <a:pt x="2010" y="204"/>
                    <a:pt x="2010" y="204"/>
                    <a:pt x="2010" y="204"/>
                  </a:cubicBezTo>
                  <a:cubicBezTo>
                    <a:pt x="1900" y="204"/>
                    <a:pt x="1830" y="283"/>
                    <a:pt x="1830" y="383"/>
                  </a:cubicBezTo>
                  <a:cubicBezTo>
                    <a:pt x="1830" y="526"/>
                    <a:pt x="1830" y="526"/>
                    <a:pt x="1830" y="526"/>
                  </a:cubicBezTo>
                  <a:cubicBezTo>
                    <a:pt x="1830" y="627"/>
                    <a:pt x="1900" y="706"/>
                    <a:pt x="2010" y="706"/>
                  </a:cubicBezTo>
                  <a:cubicBezTo>
                    <a:pt x="2137" y="706"/>
                    <a:pt x="2137" y="706"/>
                    <a:pt x="2137" y="706"/>
                  </a:cubicBezTo>
                  <a:cubicBezTo>
                    <a:pt x="2247" y="706"/>
                    <a:pt x="2317" y="627"/>
                    <a:pt x="2317" y="526"/>
                  </a:cubicBezTo>
                  <a:cubicBezTo>
                    <a:pt x="2317" y="383"/>
                    <a:pt x="2317" y="383"/>
                    <a:pt x="2317" y="383"/>
                  </a:cubicBezTo>
                  <a:moveTo>
                    <a:pt x="2201" y="526"/>
                  </a:moveTo>
                  <a:cubicBezTo>
                    <a:pt x="2201" y="564"/>
                    <a:pt x="2182" y="590"/>
                    <a:pt x="2137" y="590"/>
                  </a:cubicBezTo>
                  <a:cubicBezTo>
                    <a:pt x="2010" y="590"/>
                    <a:pt x="2010" y="590"/>
                    <a:pt x="2010" y="590"/>
                  </a:cubicBezTo>
                  <a:cubicBezTo>
                    <a:pt x="1965" y="590"/>
                    <a:pt x="1946" y="564"/>
                    <a:pt x="1946" y="526"/>
                  </a:cubicBezTo>
                  <a:cubicBezTo>
                    <a:pt x="1946" y="383"/>
                    <a:pt x="1946" y="383"/>
                    <a:pt x="1946" y="383"/>
                  </a:cubicBezTo>
                  <a:cubicBezTo>
                    <a:pt x="1946" y="345"/>
                    <a:pt x="1965" y="320"/>
                    <a:pt x="2010" y="320"/>
                  </a:cubicBezTo>
                  <a:cubicBezTo>
                    <a:pt x="2137" y="320"/>
                    <a:pt x="2137" y="320"/>
                    <a:pt x="2137" y="320"/>
                  </a:cubicBezTo>
                  <a:cubicBezTo>
                    <a:pt x="2182" y="320"/>
                    <a:pt x="2201" y="345"/>
                    <a:pt x="2201" y="383"/>
                  </a:cubicBezTo>
                  <a:lnTo>
                    <a:pt x="2201" y="526"/>
                  </a:lnTo>
                  <a:close/>
                  <a:moveTo>
                    <a:pt x="2907" y="383"/>
                  </a:moveTo>
                  <a:cubicBezTo>
                    <a:pt x="2907" y="283"/>
                    <a:pt x="2837" y="204"/>
                    <a:pt x="2727" y="204"/>
                  </a:cubicBezTo>
                  <a:cubicBezTo>
                    <a:pt x="2600" y="204"/>
                    <a:pt x="2600" y="204"/>
                    <a:pt x="2600" y="204"/>
                  </a:cubicBezTo>
                  <a:cubicBezTo>
                    <a:pt x="2490" y="204"/>
                    <a:pt x="2420" y="283"/>
                    <a:pt x="2420" y="383"/>
                  </a:cubicBezTo>
                  <a:cubicBezTo>
                    <a:pt x="2420" y="526"/>
                    <a:pt x="2420" y="526"/>
                    <a:pt x="2420" y="526"/>
                  </a:cubicBezTo>
                  <a:cubicBezTo>
                    <a:pt x="2420" y="627"/>
                    <a:pt x="2490" y="706"/>
                    <a:pt x="2600" y="706"/>
                  </a:cubicBezTo>
                  <a:cubicBezTo>
                    <a:pt x="2727" y="706"/>
                    <a:pt x="2727" y="706"/>
                    <a:pt x="2727" y="706"/>
                  </a:cubicBezTo>
                  <a:cubicBezTo>
                    <a:pt x="2837" y="706"/>
                    <a:pt x="2907" y="627"/>
                    <a:pt x="2907" y="526"/>
                  </a:cubicBezTo>
                  <a:cubicBezTo>
                    <a:pt x="2907" y="383"/>
                    <a:pt x="2907" y="383"/>
                    <a:pt x="2907" y="383"/>
                  </a:cubicBezTo>
                  <a:moveTo>
                    <a:pt x="2791" y="526"/>
                  </a:moveTo>
                  <a:cubicBezTo>
                    <a:pt x="2791" y="564"/>
                    <a:pt x="2772" y="590"/>
                    <a:pt x="2727" y="590"/>
                  </a:cubicBezTo>
                  <a:cubicBezTo>
                    <a:pt x="2600" y="590"/>
                    <a:pt x="2600" y="590"/>
                    <a:pt x="2600" y="590"/>
                  </a:cubicBezTo>
                  <a:cubicBezTo>
                    <a:pt x="2555" y="590"/>
                    <a:pt x="2536" y="564"/>
                    <a:pt x="2536" y="526"/>
                  </a:cubicBezTo>
                  <a:cubicBezTo>
                    <a:pt x="2536" y="383"/>
                    <a:pt x="2536" y="383"/>
                    <a:pt x="2536" y="383"/>
                  </a:cubicBezTo>
                  <a:cubicBezTo>
                    <a:pt x="2536" y="345"/>
                    <a:pt x="2555" y="320"/>
                    <a:pt x="2600" y="320"/>
                  </a:cubicBezTo>
                  <a:cubicBezTo>
                    <a:pt x="2727" y="320"/>
                    <a:pt x="2727" y="320"/>
                    <a:pt x="2727" y="320"/>
                  </a:cubicBezTo>
                  <a:cubicBezTo>
                    <a:pt x="2772" y="320"/>
                    <a:pt x="2791" y="345"/>
                    <a:pt x="2791" y="383"/>
                  </a:cubicBezTo>
                  <a:lnTo>
                    <a:pt x="2791" y="526"/>
                  </a:lnTo>
                  <a:close/>
                  <a:moveTo>
                    <a:pt x="243" y="590"/>
                  </a:moveTo>
                  <a:cubicBezTo>
                    <a:pt x="284" y="590"/>
                    <a:pt x="304" y="618"/>
                    <a:pt x="304" y="648"/>
                  </a:cubicBezTo>
                  <a:cubicBezTo>
                    <a:pt x="304" y="677"/>
                    <a:pt x="284" y="706"/>
                    <a:pt x="243" y="706"/>
                  </a:cubicBezTo>
                  <a:cubicBezTo>
                    <a:pt x="180" y="706"/>
                    <a:pt x="180" y="706"/>
                    <a:pt x="180" y="706"/>
                  </a:cubicBezTo>
                  <a:cubicBezTo>
                    <a:pt x="70" y="706"/>
                    <a:pt x="0" y="627"/>
                    <a:pt x="0" y="526"/>
                  </a:cubicBezTo>
                  <a:cubicBezTo>
                    <a:pt x="0" y="60"/>
                    <a:pt x="0" y="60"/>
                    <a:pt x="0" y="60"/>
                  </a:cubicBezTo>
                  <a:cubicBezTo>
                    <a:pt x="0" y="20"/>
                    <a:pt x="28" y="0"/>
                    <a:pt x="58" y="0"/>
                  </a:cubicBezTo>
                  <a:cubicBezTo>
                    <a:pt x="87" y="0"/>
                    <a:pt x="116" y="20"/>
                    <a:pt x="116" y="60"/>
                  </a:cubicBezTo>
                  <a:cubicBezTo>
                    <a:pt x="116" y="204"/>
                    <a:pt x="116" y="204"/>
                    <a:pt x="116" y="204"/>
                  </a:cubicBezTo>
                  <a:cubicBezTo>
                    <a:pt x="243" y="204"/>
                    <a:pt x="243" y="204"/>
                    <a:pt x="243" y="204"/>
                  </a:cubicBezTo>
                  <a:cubicBezTo>
                    <a:pt x="284" y="204"/>
                    <a:pt x="304" y="232"/>
                    <a:pt x="304" y="262"/>
                  </a:cubicBezTo>
                  <a:cubicBezTo>
                    <a:pt x="304" y="291"/>
                    <a:pt x="284" y="320"/>
                    <a:pt x="243" y="320"/>
                  </a:cubicBezTo>
                  <a:cubicBezTo>
                    <a:pt x="116" y="320"/>
                    <a:pt x="116" y="320"/>
                    <a:pt x="116" y="320"/>
                  </a:cubicBezTo>
                  <a:cubicBezTo>
                    <a:pt x="116" y="526"/>
                    <a:pt x="116" y="526"/>
                    <a:pt x="116" y="526"/>
                  </a:cubicBezTo>
                  <a:cubicBezTo>
                    <a:pt x="116" y="564"/>
                    <a:pt x="135" y="590"/>
                    <a:pt x="180" y="590"/>
                  </a:cubicBezTo>
                  <a:cubicBezTo>
                    <a:pt x="243" y="590"/>
                    <a:pt x="243" y="590"/>
                    <a:pt x="243" y="590"/>
                  </a:cubicBezTo>
                  <a:moveTo>
                    <a:pt x="1072" y="649"/>
                  </a:moveTo>
                  <a:cubicBezTo>
                    <a:pt x="1072" y="689"/>
                    <a:pt x="1043" y="709"/>
                    <a:pt x="1014" y="709"/>
                  </a:cubicBezTo>
                  <a:cubicBezTo>
                    <a:pt x="984" y="709"/>
                    <a:pt x="956" y="689"/>
                    <a:pt x="956" y="649"/>
                  </a:cubicBezTo>
                  <a:cubicBezTo>
                    <a:pt x="956" y="383"/>
                    <a:pt x="956" y="383"/>
                    <a:pt x="956" y="383"/>
                  </a:cubicBezTo>
                  <a:cubicBezTo>
                    <a:pt x="956" y="283"/>
                    <a:pt x="1026" y="204"/>
                    <a:pt x="1136" y="204"/>
                  </a:cubicBezTo>
                  <a:cubicBezTo>
                    <a:pt x="1226" y="204"/>
                    <a:pt x="1226" y="204"/>
                    <a:pt x="1226" y="204"/>
                  </a:cubicBezTo>
                  <a:cubicBezTo>
                    <a:pt x="1266" y="204"/>
                    <a:pt x="1286" y="232"/>
                    <a:pt x="1286" y="262"/>
                  </a:cubicBezTo>
                  <a:cubicBezTo>
                    <a:pt x="1286" y="291"/>
                    <a:pt x="1266" y="320"/>
                    <a:pt x="1226" y="320"/>
                  </a:cubicBezTo>
                  <a:cubicBezTo>
                    <a:pt x="1136" y="320"/>
                    <a:pt x="1136" y="320"/>
                    <a:pt x="1136" y="320"/>
                  </a:cubicBezTo>
                  <a:cubicBezTo>
                    <a:pt x="1090" y="320"/>
                    <a:pt x="1072" y="345"/>
                    <a:pt x="1072" y="383"/>
                  </a:cubicBezTo>
                  <a:cubicBezTo>
                    <a:pt x="1072" y="649"/>
                    <a:pt x="1072" y="649"/>
                    <a:pt x="1072" y="649"/>
                  </a:cubicBezTo>
                  <a:moveTo>
                    <a:pt x="690" y="204"/>
                  </a:moveTo>
                  <a:cubicBezTo>
                    <a:pt x="562" y="204"/>
                    <a:pt x="562" y="204"/>
                    <a:pt x="562" y="204"/>
                  </a:cubicBezTo>
                  <a:cubicBezTo>
                    <a:pt x="453" y="204"/>
                    <a:pt x="382" y="283"/>
                    <a:pt x="382" y="383"/>
                  </a:cubicBezTo>
                  <a:cubicBezTo>
                    <a:pt x="382" y="526"/>
                    <a:pt x="382" y="526"/>
                    <a:pt x="382" y="526"/>
                  </a:cubicBezTo>
                  <a:cubicBezTo>
                    <a:pt x="382" y="627"/>
                    <a:pt x="453" y="706"/>
                    <a:pt x="562" y="706"/>
                  </a:cubicBezTo>
                  <a:cubicBezTo>
                    <a:pt x="735" y="706"/>
                    <a:pt x="735" y="706"/>
                    <a:pt x="735" y="706"/>
                  </a:cubicBezTo>
                  <a:cubicBezTo>
                    <a:pt x="775" y="706"/>
                    <a:pt x="795" y="677"/>
                    <a:pt x="795" y="648"/>
                  </a:cubicBezTo>
                  <a:cubicBezTo>
                    <a:pt x="795" y="618"/>
                    <a:pt x="775" y="590"/>
                    <a:pt x="735" y="590"/>
                  </a:cubicBezTo>
                  <a:cubicBezTo>
                    <a:pt x="562" y="590"/>
                    <a:pt x="562" y="590"/>
                    <a:pt x="562" y="590"/>
                  </a:cubicBezTo>
                  <a:cubicBezTo>
                    <a:pt x="517" y="590"/>
                    <a:pt x="498" y="564"/>
                    <a:pt x="498" y="526"/>
                  </a:cubicBezTo>
                  <a:cubicBezTo>
                    <a:pt x="498" y="510"/>
                    <a:pt x="498" y="510"/>
                    <a:pt x="498" y="510"/>
                  </a:cubicBezTo>
                  <a:cubicBezTo>
                    <a:pt x="788" y="510"/>
                    <a:pt x="788" y="510"/>
                    <a:pt x="788" y="510"/>
                  </a:cubicBezTo>
                  <a:cubicBezTo>
                    <a:pt x="842" y="510"/>
                    <a:pt x="870" y="471"/>
                    <a:pt x="870" y="431"/>
                  </a:cubicBezTo>
                  <a:cubicBezTo>
                    <a:pt x="870" y="383"/>
                    <a:pt x="870" y="383"/>
                    <a:pt x="870" y="383"/>
                  </a:cubicBezTo>
                  <a:cubicBezTo>
                    <a:pt x="870" y="283"/>
                    <a:pt x="799" y="204"/>
                    <a:pt x="690" y="204"/>
                  </a:cubicBezTo>
                  <a:moveTo>
                    <a:pt x="498" y="383"/>
                  </a:moveTo>
                  <a:cubicBezTo>
                    <a:pt x="498" y="345"/>
                    <a:pt x="517" y="320"/>
                    <a:pt x="562" y="320"/>
                  </a:cubicBezTo>
                  <a:cubicBezTo>
                    <a:pt x="690" y="320"/>
                    <a:pt x="690" y="320"/>
                    <a:pt x="690" y="320"/>
                  </a:cubicBezTo>
                  <a:cubicBezTo>
                    <a:pt x="735" y="320"/>
                    <a:pt x="754" y="345"/>
                    <a:pt x="754" y="383"/>
                  </a:cubicBezTo>
                  <a:cubicBezTo>
                    <a:pt x="754" y="409"/>
                    <a:pt x="754" y="409"/>
                    <a:pt x="754" y="409"/>
                  </a:cubicBezTo>
                  <a:cubicBezTo>
                    <a:pt x="498" y="409"/>
                    <a:pt x="498" y="409"/>
                    <a:pt x="498" y="409"/>
                  </a:cubicBezTo>
                  <a:lnTo>
                    <a:pt x="498" y="383"/>
                  </a:lnTo>
                  <a:close/>
                  <a:moveTo>
                    <a:pt x="3138" y="77"/>
                  </a:moveTo>
                  <a:cubicBezTo>
                    <a:pt x="3138" y="117"/>
                    <a:pt x="3109" y="137"/>
                    <a:pt x="3080" y="137"/>
                  </a:cubicBezTo>
                  <a:cubicBezTo>
                    <a:pt x="3050" y="137"/>
                    <a:pt x="3022" y="117"/>
                    <a:pt x="3022" y="77"/>
                  </a:cubicBezTo>
                  <a:cubicBezTo>
                    <a:pt x="3022" y="60"/>
                    <a:pt x="3022" y="60"/>
                    <a:pt x="3022" y="60"/>
                  </a:cubicBezTo>
                  <a:cubicBezTo>
                    <a:pt x="3022" y="20"/>
                    <a:pt x="3050" y="0"/>
                    <a:pt x="3080" y="0"/>
                  </a:cubicBezTo>
                  <a:cubicBezTo>
                    <a:pt x="3109" y="0"/>
                    <a:pt x="3138" y="20"/>
                    <a:pt x="3138" y="60"/>
                  </a:cubicBezTo>
                  <a:cubicBezTo>
                    <a:pt x="3138" y="77"/>
                    <a:pt x="3138" y="77"/>
                    <a:pt x="3138" y="77"/>
                  </a:cubicBezTo>
                  <a:moveTo>
                    <a:pt x="3138" y="649"/>
                  </a:moveTo>
                  <a:cubicBezTo>
                    <a:pt x="3138" y="689"/>
                    <a:pt x="3109" y="709"/>
                    <a:pt x="3080" y="709"/>
                  </a:cubicBezTo>
                  <a:cubicBezTo>
                    <a:pt x="3050" y="709"/>
                    <a:pt x="3022" y="689"/>
                    <a:pt x="3022" y="649"/>
                  </a:cubicBezTo>
                  <a:cubicBezTo>
                    <a:pt x="3022" y="261"/>
                    <a:pt x="3022" y="261"/>
                    <a:pt x="3022" y="261"/>
                  </a:cubicBezTo>
                  <a:cubicBezTo>
                    <a:pt x="3022" y="221"/>
                    <a:pt x="3050" y="200"/>
                    <a:pt x="3080" y="200"/>
                  </a:cubicBezTo>
                  <a:cubicBezTo>
                    <a:pt x="3109" y="200"/>
                    <a:pt x="3138" y="221"/>
                    <a:pt x="3138" y="261"/>
                  </a:cubicBezTo>
                  <a:cubicBezTo>
                    <a:pt x="3138" y="649"/>
                    <a:pt x="3138" y="649"/>
                    <a:pt x="3138" y="649"/>
                  </a:cubicBezTo>
                  <a:moveTo>
                    <a:pt x="1708" y="749"/>
                  </a:moveTo>
                  <a:cubicBezTo>
                    <a:pt x="1677" y="722"/>
                    <a:pt x="1636" y="706"/>
                    <a:pt x="1586" y="706"/>
                  </a:cubicBezTo>
                  <a:cubicBezTo>
                    <a:pt x="1586" y="706"/>
                    <a:pt x="1562" y="706"/>
                    <a:pt x="1486" y="706"/>
                  </a:cubicBezTo>
                  <a:cubicBezTo>
                    <a:pt x="1449" y="706"/>
                    <a:pt x="1425" y="685"/>
                    <a:pt x="1425" y="665"/>
                  </a:cubicBezTo>
                  <a:cubicBezTo>
                    <a:pt x="1425" y="644"/>
                    <a:pt x="1448" y="624"/>
                    <a:pt x="1485" y="624"/>
                  </a:cubicBezTo>
                  <a:cubicBezTo>
                    <a:pt x="1557" y="624"/>
                    <a:pt x="1557" y="624"/>
                    <a:pt x="1557" y="624"/>
                  </a:cubicBezTo>
                  <a:cubicBezTo>
                    <a:pt x="1667" y="624"/>
                    <a:pt x="1737" y="546"/>
                    <a:pt x="1737" y="445"/>
                  </a:cubicBezTo>
                  <a:cubicBezTo>
                    <a:pt x="1737" y="383"/>
                    <a:pt x="1737" y="383"/>
                    <a:pt x="1737" y="383"/>
                  </a:cubicBezTo>
                  <a:cubicBezTo>
                    <a:pt x="1737" y="289"/>
                    <a:pt x="1768" y="173"/>
                    <a:pt x="1768" y="173"/>
                  </a:cubicBezTo>
                  <a:cubicBezTo>
                    <a:pt x="1768" y="173"/>
                    <a:pt x="1643" y="204"/>
                    <a:pt x="1557" y="204"/>
                  </a:cubicBezTo>
                  <a:cubicBezTo>
                    <a:pt x="1486" y="204"/>
                    <a:pt x="1486" y="204"/>
                    <a:pt x="1486" y="204"/>
                  </a:cubicBezTo>
                  <a:cubicBezTo>
                    <a:pt x="1376" y="204"/>
                    <a:pt x="1306" y="283"/>
                    <a:pt x="1306" y="383"/>
                  </a:cubicBezTo>
                  <a:cubicBezTo>
                    <a:pt x="1306" y="445"/>
                    <a:pt x="1306" y="445"/>
                    <a:pt x="1306" y="445"/>
                  </a:cubicBezTo>
                  <a:cubicBezTo>
                    <a:pt x="1306" y="473"/>
                    <a:pt x="1311" y="499"/>
                    <a:pt x="1321" y="522"/>
                  </a:cubicBezTo>
                  <a:cubicBezTo>
                    <a:pt x="1325" y="514"/>
                    <a:pt x="1362" y="468"/>
                    <a:pt x="1422" y="445"/>
                  </a:cubicBezTo>
                  <a:cubicBezTo>
                    <a:pt x="1422" y="384"/>
                    <a:pt x="1422" y="384"/>
                    <a:pt x="1422" y="384"/>
                  </a:cubicBezTo>
                  <a:cubicBezTo>
                    <a:pt x="1422" y="345"/>
                    <a:pt x="1440" y="320"/>
                    <a:pt x="1486" y="320"/>
                  </a:cubicBezTo>
                  <a:cubicBezTo>
                    <a:pt x="1513" y="320"/>
                    <a:pt x="1513" y="320"/>
                    <a:pt x="1513" y="320"/>
                  </a:cubicBezTo>
                  <a:cubicBezTo>
                    <a:pt x="1538" y="320"/>
                    <a:pt x="1586" y="320"/>
                    <a:pt x="1618" y="308"/>
                  </a:cubicBezTo>
                  <a:cubicBezTo>
                    <a:pt x="1641" y="299"/>
                    <a:pt x="1641" y="299"/>
                    <a:pt x="1641" y="299"/>
                  </a:cubicBezTo>
                  <a:cubicBezTo>
                    <a:pt x="1633" y="322"/>
                    <a:pt x="1633" y="322"/>
                    <a:pt x="1633" y="322"/>
                  </a:cubicBezTo>
                  <a:cubicBezTo>
                    <a:pt x="1622" y="355"/>
                    <a:pt x="1621" y="393"/>
                    <a:pt x="1621" y="418"/>
                  </a:cubicBezTo>
                  <a:cubicBezTo>
                    <a:pt x="1621" y="445"/>
                    <a:pt x="1621" y="445"/>
                    <a:pt x="1621" y="445"/>
                  </a:cubicBezTo>
                  <a:cubicBezTo>
                    <a:pt x="1621" y="483"/>
                    <a:pt x="1602" y="509"/>
                    <a:pt x="1557" y="509"/>
                  </a:cubicBezTo>
                  <a:cubicBezTo>
                    <a:pt x="1502" y="509"/>
                    <a:pt x="1502" y="509"/>
                    <a:pt x="1502" y="509"/>
                  </a:cubicBezTo>
                  <a:cubicBezTo>
                    <a:pt x="1423" y="509"/>
                    <a:pt x="1375" y="538"/>
                    <a:pt x="1347" y="565"/>
                  </a:cubicBezTo>
                  <a:cubicBezTo>
                    <a:pt x="1330" y="583"/>
                    <a:pt x="1307" y="629"/>
                    <a:pt x="1307" y="666"/>
                  </a:cubicBezTo>
                  <a:cubicBezTo>
                    <a:pt x="1307" y="704"/>
                    <a:pt x="1318" y="732"/>
                    <a:pt x="1333" y="754"/>
                  </a:cubicBezTo>
                  <a:cubicBezTo>
                    <a:pt x="1296" y="791"/>
                    <a:pt x="1279" y="840"/>
                    <a:pt x="1279" y="887"/>
                  </a:cubicBezTo>
                  <a:cubicBezTo>
                    <a:pt x="1279" y="988"/>
                    <a:pt x="1349" y="1067"/>
                    <a:pt x="1459" y="1067"/>
                  </a:cubicBezTo>
                  <a:cubicBezTo>
                    <a:pt x="1586" y="1067"/>
                    <a:pt x="1586" y="1067"/>
                    <a:pt x="1586" y="1067"/>
                  </a:cubicBezTo>
                  <a:cubicBezTo>
                    <a:pt x="1696" y="1067"/>
                    <a:pt x="1766" y="988"/>
                    <a:pt x="1766" y="887"/>
                  </a:cubicBezTo>
                  <a:cubicBezTo>
                    <a:pt x="1766" y="831"/>
                    <a:pt x="1745" y="782"/>
                    <a:pt x="1708" y="749"/>
                  </a:cubicBezTo>
                  <a:moveTo>
                    <a:pt x="1586" y="951"/>
                  </a:moveTo>
                  <a:cubicBezTo>
                    <a:pt x="1459" y="951"/>
                    <a:pt x="1459" y="951"/>
                    <a:pt x="1459" y="951"/>
                  </a:cubicBezTo>
                  <a:cubicBezTo>
                    <a:pt x="1414" y="951"/>
                    <a:pt x="1395" y="924"/>
                    <a:pt x="1395" y="886"/>
                  </a:cubicBezTo>
                  <a:cubicBezTo>
                    <a:pt x="1395" y="847"/>
                    <a:pt x="1414" y="822"/>
                    <a:pt x="1459" y="822"/>
                  </a:cubicBezTo>
                  <a:cubicBezTo>
                    <a:pt x="1586" y="822"/>
                    <a:pt x="1586" y="822"/>
                    <a:pt x="1586" y="822"/>
                  </a:cubicBezTo>
                  <a:cubicBezTo>
                    <a:pt x="1631" y="822"/>
                    <a:pt x="1650" y="847"/>
                    <a:pt x="1650" y="886"/>
                  </a:cubicBezTo>
                  <a:cubicBezTo>
                    <a:pt x="1650" y="924"/>
                    <a:pt x="1631" y="951"/>
                    <a:pt x="1586" y="951"/>
                  </a:cubicBezTo>
                </a:path>
              </a:pathLst>
            </a:custGeom>
            <a:solidFill>
              <a:srgbClr val="cf2f44"/>
            </a:solidFill>
            <a:ln>
              <a:noFill/>
            </a:ln>
          </p:spPr>
          <p:style>
            <a:lnRef idx="0"/>
            <a:fillRef idx="0"/>
            <a:effectRef idx="0"/>
            <a:fontRef idx="minor"/>
          </p:style>
        </p:sp>
        <p:sp>
          <p:nvSpPr>
            <p:cNvPr id="97" name="CustomShape 4"/>
            <p:cNvSpPr/>
            <p:nvPr/>
          </p:nvSpPr>
          <p:spPr>
            <a:xfrm>
              <a:off x="11256120" y="236160"/>
              <a:ext cx="482400" cy="538200"/>
            </a:xfrm>
            <a:custGeom>
              <a:avLst/>
              <a:gdLst/>
              <a:ahLst/>
              <a:rect l="l" t="t" r="r" b="b"/>
              <a:pathLst>
                <a:path w="2026" h="2260">
                  <a:moveTo>
                    <a:pt x="1078" y="138"/>
                  </a:moveTo>
                  <a:cubicBezTo>
                    <a:pt x="809" y="138"/>
                    <a:pt x="809" y="138"/>
                    <a:pt x="809" y="138"/>
                  </a:cubicBezTo>
                  <a:cubicBezTo>
                    <a:pt x="317" y="138"/>
                    <a:pt x="0" y="493"/>
                    <a:pt x="0" y="947"/>
                  </a:cubicBezTo>
                  <a:cubicBezTo>
                    <a:pt x="0" y="1224"/>
                    <a:pt x="0" y="1224"/>
                    <a:pt x="0" y="1224"/>
                  </a:cubicBezTo>
                  <a:cubicBezTo>
                    <a:pt x="0" y="1382"/>
                    <a:pt x="34" y="1521"/>
                    <a:pt x="105" y="1645"/>
                  </a:cubicBezTo>
                  <a:cubicBezTo>
                    <a:pt x="182" y="1570"/>
                    <a:pt x="288" y="1503"/>
                    <a:pt x="427" y="1455"/>
                  </a:cubicBezTo>
                  <a:cubicBezTo>
                    <a:pt x="404" y="1402"/>
                    <a:pt x="394" y="1339"/>
                    <a:pt x="394" y="1269"/>
                  </a:cubicBezTo>
                  <a:cubicBezTo>
                    <a:pt x="394" y="914"/>
                    <a:pt x="394" y="914"/>
                    <a:pt x="394" y="914"/>
                  </a:cubicBezTo>
                  <a:cubicBezTo>
                    <a:pt x="394" y="693"/>
                    <a:pt x="502" y="546"/>
                    <a:pt x="763" y="546"/>
                  </a:cubicBezTo>
                  <a:cubicBezTo>
                    <a:pt x="924" y="545"/>
                    <a:pt x="924" y="545"/>
                    <a:pt x="924" y="545"/>
                  </a:cubicBezTo>
                  <a:cubicBezTo>
                    <a:pt x="1064" y="545"/>
                    <a:pt x="1294" y="550"/>
                    <a:pt x="1476" y="478"/>
                  </a:cubicBezTo>
                  <a:cubicBezTo>
                    <a:pt x="1607" y="427"/>
                    <a:pt x="1607" y="427"/>
                    <a:pt x="1607" y="427"/>
                  </a:cubicBezTo>
                  <a:cubicBezTo>
                    <a:pt x="1562" y="559"/>
                    <a:pt x="1562" y="559"/>
                    <a:pt x="1562" y="559"/>
                  </a:cubicBezTo>
                  <a:cubicBezTo>
                    <a:pt x="1498" y="748"/>
                    <a:pt x="1496" y="968"/>
                    <a:pt x="1496" y="1113"/>
                  </a:cubicBezTo>
                  <a:cubicBezTo>
                    <a:pt x="1496" y="1269"/>
                    <a:pt x="1496" y="1269"/>
                    <a:pt x="1496" y="1269"/>
                  </a:cubicBezTo>
                  <a:cubicBezTo>
                    <a:pt x="1496" y="1491"/>
                    <a:pt x="1387" y="1638"/>
                    <a:pt x="1126" y="1638"/>
                  </a:cubicBezTo>
                  <a:cubicBezTo>
                    <a:pt x="863" y="1638"/>
                    <a:pt x="863" y="1638"/>
                    <a:pt x="863" y="1638"/>
                  </a:cubicBezTo>
                  <a:cubicBezTo>
                    <a:pt x="723" y="1640"/>
                    <a:pt x="502" y="1652"/>
                    <a:pt x="321" y="1727"/>
                  </a:cubicBezTo>
                  <a:cubicBezTo>
                    <a:pt x="4" y="1857"/>
                    <a:pt x="5" y="2145"/>
                    <a:pt x="14" y="2260"/>
                  </a:cubicBezTo>
                  <a:cubicBezTo>
                    <a:pt x="30" y="2206"/>
                    <a:pt x="132" y="2027"/>
                    <a:pt x="785" y="2027"/>
                  </a:cubicBezTo>
                  <a:cubicBezTo>
                    <a:pt x="964" y="2027"/>
                    <a:pt x="1056" y="2027"/>
                    <a:pt x="1098" y="2028"/>
                  </a:cubicBezTo>
                  <a:cubicBezTo>
                    <a:pt x="1579" y="2018"/>
                    <a:pt x="1887" y="1671"/>
                    <a:pt x="1887" y="1224"/>
                  </a:cubicBezTo>
                  <a:cubicBezTo>
                    <a:pt x="1887" y="947"/>
                    <a:pt x="1887" y="947"/>
                    <a:pt x="1887" y="947"/>
                  </a:cubicBezTo>
                  <a:cubicBezTo>
                    <a:pt x="1887" y="394"/>
                    <a:pt x="2026" y="0"/>
                    <a:pt x="2026" y="0"/>
                  </a:cubicBezTo>
                  <a:cubicBezTo>
                    <a:pt x="2026" y="0"/>
                    <a:pt x="1531" y="138"/>
                    <a:pt x="1078" y="138"/>
                  </a:cubicBezTo>
                </a:path>
              </a:pathLst>
            </a:custGeom>
            <a:solidFill>
              <a:srgbClr val="7ab800"/>
            </a:solidFill>
            <a:ln>
              <a:noFill/>
            </a:ln>
          </p:spPr>
          <p:style>
            <a:lnRef idx="0"/>
            <a:fillRef idx="0"/>
            <a:effectRef idx="0"/>
            <a:fontRef idx="minor"/>
          </p:style>
        </p:sp>
      </p:grpSp>
      <p:sp>
        <p:nvSpPr>
          <p:cNvPr id="98" name="PlaceHolder 5"/>
          <p:cNvSpPr>
            <a:spLocks noGrp="1"/>
          </p:cNvSpPr>
          <p:nvPr>
            <p:ph type="body"/>
          </p:nvPr>
        </p:nvSpPr>
        <p:spPr>
          <a:xfrm>
            <a:off x="1080000" y="1315440"/>
            <a:ext cx="10609200" cy="4823640"/>
          </a:xfrm>
          <a:prstGeom prst="rect">
            <a:avLst/>
          </a:prstGeom>
        </p:spPr>
        <p:txBody>
          <a:bodyPr lIns="0" rIns="0" tIns="0" bIns="0">
            <a:noAutofit/>
          </a:bodyPr>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Klik om de modelstijlen te bewerken</a:t>
            </a:r>
            <a:endParaRPr b="0" lang="nl-NL" sz="2400" spc="-1" strike="noStrike">
              <a:solidFill>
                <a:srgbClr val="000000"/>
              </a:solidFill>
              <a:latin typeface="Georgia"/>
            </a:endParaRPr>
          </a:p>
          <a:p>
            <a:pPr lvl="1" marL="539640" indent="-269640">
              <a:lnSpc>
                <a:spcPct val="100000"/>
              </a:lnSpc>
              <a:spcBef>
                <a:spcPts val="601"/>
              </a:spcBef>
              <a:buClr>
                <a:srgbClr val="cf2f44"/>
              </a:buClr>
              <a:buFont typeface="Georgia"/>
              <a:buChar char="•"/>
            </a:pPr>
            <a:r>
              <a:rPr b="0" lang="nl-NL" sz="2000" spc="-1" strike="noStrike">
                <a:solidFill>
                  <a:srgbClr val="000000"/>
                </a:solidFill>
                <a:latin typeface="Georgia"/>
              </a:rPr>
              <a:t>Tweede niveau</a:t>
            </a:r>
            <a:endParaRPr b="0" lang="nl-NL" sz="2000" spc="-1" strike="noStrike">
              <a:solidFill>
                <a:srgbClr val="000000"/>
              </a:solidFill>
              <a:latin typeface="Georgia"/>
            </a:endParaRPr>
          </a:p>
          <a:p>
            <a:pPr lvl="2" marL="810000" indent="-269640">
              <a:lnSpc>
                <a:spcPct val="100000"/>
              </a:lnSpc>
              <a:spcBef>
                <a:spcPts val="601"/>
              </a:spcBef>
              <a:buClr>
                <a:srgbClr val="cf2f44"/>
              </a:buClr>
              <a:buFont typeface="Arial"/>
              <a:buChar char="•"/>
            </a:pPr>
            <a:r>
              <a:rPr b="0" lang="nl-NL" sz="1800" spc="-1" strike="noStrike">
                <a:solidFill>
                  <a:srgbClr val="000000"/>
                </a:solidFill>
                <a:latin typeface="Georgia"/>
              </a:rPr>
              <a:t>Derde niveau</a:t>
            </a:r>
            <a:endParaRPr b="1" lang="nl-NL" sz="1800" spc="-1" strike="noStrike">
              <a:solidFill>
                <a:srgbClr val="000000"/>
              </a:solidFill>
              <a:latin typeface="Georgia"/>
            </a:endParaRPr>
          </a:p>
          <a:p>
            <a:pPr>
              <a:lnSpc>
                <a:spcPct val="100000"/>
              </a:lnSpc>
              <a:spcBef>
                <a:spcPts val="601"/>
              </a:spcBef>
            </a:pPr>
            <a:r>
              <a:rPr b="1" lang="nl-NL" sz="2400" spc="-1" strike="noStrike">
                <a:solidFill>
                  <a:srgbClr val="000000"/>
                </a:solidFill>
                <a:latin typeface="Georgia"/>
              </a:rPr>
              <a:t>Vierde niveau</a:t>
            </a:r>
            <a:endParaRPr b="0" lang="nl-NL" sz="2400" spc="-1" strike="noStrike">
              <a:solidFill>
                <a:srgbClr val="000000"/>
              </a:solidFill>
              <a:latin typeface="Georgia"/>
            </a:endParaRPr>
          </a:p>
          <a:p>
            <a:pPr>
              <a:lnSpc>
                <a:spcPct val="100000"/>
              </a:lnSpc>
            </a:pPr>
            <a:r>
              <a:rPr b="0" lang="nl-NL" sz="2400" spc="-1" strike="noStrike">
                <a:solidFill>
                  <a:srgbClr val="000000"/>
                </a:solidFill>
                <a:latin typeface="Georgia"/>
              </a:rPr>
              <a:t>Vijfde niveau</a:t>
            </a:r>
            <a:endParaRPr b="0" lang="nl-NL" sz="2400" spc="-1" strike="noStrike">
              <a:solidFill>
                <a:srgbClr val="000000"/>
              </a:solidFill>
              <a:latin typeface="Georgia"/>
            </a:endParaRPr>
          </a:p>
        </p:txBody>
      </p:sp>
      <p:sp>
        <p:nvSpPr>
          <p:cNvPr id="99" name="PlaceHolder 6"/>
          <p:cNvSpPr>
            <a:spLocks noGrp="1"/>
          </p:cNvSpPr>
          <p:nvPr>
            <p:ph type="dt"/>
          </p:nvPr>
        </p:nvSpPr>
        <p:spPr>
          <a:xfrm rot="16200000">
            <a:off x="-219960" y="5614920"/>
            <a:ext cx="939240" cy="287640"/>
          </a:xfrm>
          <a:prstGeom prst="rect">
            <a:avLst/>
          </a:prstGeom>
        </p:spPr>
        <p:txBody>
          <a:bodyPr lIns="0" rIns="0" tIns="0" bIns="0">
            <a:noAutofit/>
          </a:bodyPr>
          <a:p>
            <a:pPr>
              <a:lnSpc>
                <a:spcPct val="100000"/>
              </a:lnSpc>
            </a:pPr>
            <a:fld id="{CBA0023E-1749-4504-853E-3C0D9254D14D}" type="datetime">
              <a:rPr b="0" lang="en-US" sz="1150" spc="-1" strike="noStrike">
                <a:solidFill>
                  <a:srgbClr val="ffffff"/>
                </a:solidFill>
                <a:latin typeface="Georgia"/>
              </a:rPr>
              <a:t>1/15/20</a:t>
            </a:fld>
            <a:endParaRPr b="0" lang="en-US" sz="1150" spc="-1" strike="noStrike">
              <a:latin typeface="Times New Roman"/>
            </a:endParaRPr>
          </a:p>
        </p:txBody>
      </p:sp>
      <p:sp>
        <p:nvSpPr>
          <p:cNvPr id="100" name="PlaceHolder 7"/>
          <p:cNvSpPr>
            <a:spLocks noGrp="1"/>
          </p:cNvSpPr>
          <p:nvPr>
            <p:ph type="ftr"/>
          </p:nvPr>
        </p:nvSpPr>
        <p:spPr>
          <a:xfrm rot="16200000">
            <a:off x="-1820160" y="2971080"/>
            <a:ext cx="4139640" cy="287640"/>
          </a:xfrm>
          <a:prstGeom prst="rect">
            <a:avLst/>
          </a:prstGeom>
        </p:spPr>
        <p:txBody>
          <a:bodyPr lIns="0" rIns="0" tIns="0" bIns="0">
            <a:noAutofit/>
          </a:bodyPr>
          <a:p>
            <a:endParaRPr b="0" lang="en-US" sz="2400" spc="-1" strike="noStrike">
              <a:latin typeface="Times New Roman"/>
            </a:endParaRPr>
          </a:p>
        </p:txBody>
      </p:sp>
      <p:sp>
        <p:nvSpPr>
          <p:cNvPr id="101" name="PlaceHolder 8"/>
          <p:cNvSpPr>
            <a:spLocks noGrp="1"/>
          </p:cNvSpPr>
          <p:nvPr>
            <p:ph type="sldNum"/>
          </p:nvPr>
        </p:nvSpPr>
        <p:spPr>
          <a:xfrm rot="16200000">
            <a:off x="65520" y="671040"/>
            <a:ext cx="367560" cy="287640"/>
          </a:xfrm>
          <a:prstGeom prst="rect">
            <a:avLst/>
          </a:prstGeom>
        </p:spPr>
        <p:txBody>
          <a:bodyPr lIns="0" rIns="0" tIns="0" bIns="0">
            <a:noAutofit/>
          </a:bodyPr>
          <a:p>
            <a:pPr algn="r">
              <a:lnSpc>
                <a:spcPct val="100000"/>
              </a:lnSpc>
            </a:pPr>
            <a:fld id="{3B6AA8F7-E5C9-43A9-BF3A-4E6523007CFF}" type="slidenum">
              <a:rPr b="0" lang="en-US" sz="1150" spc="-1" strike="noStrike">
                <a:solidFill>
                  <a:srgbClr val="ffffff"/>
                </a:solidFill>
                <a:latin typeface="Georgia"/>
              </a:rPr>
              <a:t>&lt;number&gt;</a:t>
            </a:fld>
            <a:endParaRPr b="0" lang="en-US" sz="1150" spc="-1" strike="noStrike">
              <a:latin typeface="Times New Roman"/>
            </a:endParaRPr>
          </a:p>
        </p:txBody>
      </p:sp>
      <p:sp>
        <p:nvSpPr>
          <p:cNvPr id="102" name="PlaceHolder 9"/>
          <p:cNvSpPr>
            <a:spLocks noGrp="1"/>
          </p:cNvSpPr>
          <p:nvPr>
            <p:ph type="title"/>
          </p:nvPr>
        </p:nvSpPr>
        <p:spPr>
          <a:xfrm>
            <a:off x="609480" y="273600"/>
            <a:ext cx="10973520" cy="1144800"/>
          </a:xfrm>
          <a:prstGeom prst="rect">
            <a:avLst/>
          </a:prstGeom>
        </p:spPr>
        <p:txBody>
          <a:bodyPr lIns="0" rIns="0" tIns="0" bIns="0" anchor="ctr">
            <a:noAutofit/>
          </a:bodyPr>
          <a:p>
            <a:r>
              <a:rPr b="0" lang="nl-NL" sz="1800" spc="-1" strike="noStrike">
                <a:solidFill>
                  <a:srgbClr val="000000"/>
                </a:solidFill>
                <a:latin typeface="Georgia"/>
              </a:rPr>
              <a:t>Click to edit the title text format</a:t>
            </a:r>
            <a:endParaRPr b="0" lang="nl-NL" sz="1800" spc="-1" strike="noStrike">
              <a:solidFill>
                <a:srgbClr val="000000"/>
              </a:solidFill>
              <a:latin typeface="Georgia"/>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9" name="CustomShape 1"/>
          <p:cNvSpPr/>
          <p:nvPr/>
        </p:nvSpPr>
        <p:spPr>
          <a:xfrm>
            <a:off x="0" y="0"/>
            <a:ext cx="407520" cy="6857640"/>
          </a:xfrm>
          <a:prstGeom prst="rect">
            <a:avLst/>
          </a:prstGeom>
          <a:ln>
            <a:noFill/>
          </a:ln>
        </p:spPr>
        <p:style>
          <a:lnRef idx="2">
            <a:schemeClr val="accent1">
              <a:shade val="50000"/>
            </a:schemeClr>
          </a:lnRef>
          <a:fillRef idx="1">
            <a:schemeClr val="accent1"/>
          </a:fillRef>
          <a:effectRef idx="0">
            <a:schemeClr val="accent1"/>
          </a:effectRef>
          <a:fontRef idx="minor"/>
        </p:style>
      </p:sp>
      <p:grpSp>
        <p:nvGrpSpPr>
          <p:cNvPr id="140" name="Group 2"/>
          <p:cNvGrpSpPr/>
          <p:nvPr/>
        </p:nvGrpSpPr>
        <p:grpSpPr>
          <a:xfrm>
            <a:off x="11095200" y="236160"/>
            <a:ext cx="748440" cy="863640"/>
            <a:chOff x="11095200" y="236160"/>
            <a:chExt cx="748440" cy="863640"/>
          </a:xfrm>
        </p:grpSpPr>
        <p:sp>
          <p:nvSpPr>
            <p:cNvPr id="141" name="CustomShape 3"/>
            <p:cNvSpPr/>
            <p:nvPr/>
          </p:nvSpPr>
          <p:spPr>
            <a:xfrm>
              <a:off x="11095200" y="846000"/>
              <a:ext cx="748440" cy="253800"/>
            </a:xfrm>
            <a:custGeom>
              <a:avLst/>
              <a:gdLst/>
              <a:ahLst/>
              <a:rect l="l" t="t" r="r" b="b"/>
              <a:pathLst>
                <a:path w="3138" h="1067">
                  <a:moveTo>
                    <a:pt x="2317" y="383"/>
                  </a:moveTo>
                  <a:cubicBezTo>
                    <a:pt x="2317" y="283"/>
                    <a:pt x="2247" y="204"/>
                    <a:pt x="2137" y="204"/>
                  </a:cubicBezTo>
                  <a:cubicBezTo>
                    <a:pt x="2010" y="204"/>
                    <a:pt x="2010" y="204"/>
                    <a:pt x="2010" y="204"/>
                  </a:cubicBezTo>
                  <a:cubicBezTo>
                    <a:pt x="1900" y="204"/>
                    <a:pt x="1830" y="283"/>
                    <a:pt x="1830" y="383"/>
                  </a:cubicBezTo>
                  <a:cubicBezTo>
                    <a:pt x="1830" y="526"/>
                    <a:pt x="1830" y="526"/>
                    <a:pt x="1830" y="526"/>
                  </a:cubicBezTo>
                  <a:cubicBezTo>
                    <a:pt x="1830" y="627"/>
                    <a:pt x="1900" y="706"/>
                    <a:pt x="2010" y="706"/>
                  </a:cubicBezTo>
                  <a:cubicBezTo>
                    <a:pt x="2137" y="706"/>
                    <a:pt x="2137" y="706"/>
                    <a:pt x="2137" y="706"/>
                  </a:cubicBezTo>
                  <a:cubicBezTo>
                    <a:pt x="2247" y="706"/>
                    <a:pt x="2317" y="627"/>
                    <a:pt x="2317" y="526"/>
                  </a:cubicBezTo>
                  <a:cubicBezTo>
                    <a:pt x="2317" y="383"/>
                    <a:pt x="2317" y="383"/>
                    <a:pt x="2317" y="383"/>
                  </a:cubicBezTo>
                  <a:moveTo>
                    <a:pt x="2201" y="526"/>
                  </a:moveTo>
                  <a:cubicBezTo>
                    <a:pt x="2201" y="564"/>
                    <a:pt x="2182" y="590"/>
                    <a:pt x="2137" y="590"/>
                  </a:cubicBezTo>
                  <a:cubicBezTo>
                    <a:pt x="2010" y="590"/>
                    <a:pt x="2010" y="590"/>
                    <a:pt x="2010" y="590"/>
                  </a:cubicBezTo>
                  <a:cubicBezTo>
                    <a:pt x="1965" y="590"/>
                    <a:pt x="1946" y="564"/>
                    <a:pt x="1946" y="526"/>
                  </a:cubicBezTo>
                  <a:cubicBezTo>
                    <a:pt x="1946" y="383"/>
                    <a:pt x="1946" y="383"/>
                    <a:pt x="1946" y="383"/>
                  </a:cubicBezTo>
                  <a:cubicBezTo>
                    <a:pt x="1946" y="345"/>
                    <a:pt x="1965" y="320"/>
                    <a:pt x="2010" y="320"/>
                  </a:cubicBezTo>
                  <a:cubicBezTo>
                    <a:pt x="2137" y="320"/>
                    <a:pt x="2137" y="320"/>
                    <a:pt x="2137" y="320"/>
                  </a:cubicBezTo>
                  <a:cubicBezTo>
                    <a:pt x="2182" y="320"/>
                    <a:pt x="2201" y="345"/>
                    <a:pt x="2201" y="383"/>
                  </a:cubicBezTo>
                  <a:lnTo>
                    <a:pt x="2201" y="526"/>
                  </a:lnTo>
                  <a:close/>
                  <a:moveTo>
                    <a:pt x="2907" y="383"/>
                  </a:moveTo>
                  <a:cubicBezTo>
                    <a:pt x="2907" y="283"/>
                    <a:pt x="2837" y="204"/>
                    <a:pt x="2727" y="204"/>
                  </a:cubicBezTo>
                  <a:cubicBezTo>
                    <a:pt x="2600" y="204"/>
                    <a:pt x="2600" y="204"/>
                    <a:pt x="2600" y="204"/>
                  </a:cubicBezTo>
                  <a:cubicBezTo>
                    <a:pt x="2490" y="204"/>
                    <a:pt x="2420" y="283"/>
                    <a:pt x="2420" y="383"/>
                  </a:cubicBezTo>
                  <a:cubicBezTo>
                    <a:pt x="2420" y="526"/>
                    <a:pt x="2420" y="526"/>
                    <a:pt x="2420" y="526"/>
                  </a:cubicBezTo>
                  <a:cubicBezTo>
                    <a:pt x="2420" y="627"/>
                    <a:pt x="2490" y="706"/>
                    <a:pt x="2600" y="706"/>
                  </a:cubicBezTo>
                  <a:cubicBezTo>
                    <a:pt x="2727" y="706"/>
                    <a:pt x="2727" y="706"/>
                    <a:pt x="2727" y="706"/>
                  </a:cubicBezTo>
                  <a:cubicBezTo>
                    <a:pt x="2837" y="706"/>
                    <a:pt x="2907" y="627"/>
                    <a:pt x="2907" y="526"/>
                  </a:cubicBezTo>
                  <a:cubicBezTo>
                    <a:pt x="2907" y="383"/>
                    <a:pt x="2907" y="383"/>
                    <a:pt x="2907" y="383"/>
                  </a:cubicBezTo>
                  <a:moveTo>
                    <a:pt x="2791" y="526"/>
                  </a:moveTo>
                  <a:cubicBezTo>
                    <a:pt x="2791" y="564"/>
                    <a:pt x="2772" y="590"/>
                    <a:pt x="2727" y="590"/>
                  </a:cubicBezTo>
                  <a:cubicBezTo>
                    <a:pt x="2600" y="590"/>
                    <a:pt x="2600" y="590"/>
                    <a:pt x="2600" y="590"/>
                  </a:cubicBezTo>
                  <a:cubicBezTo>
                    <a:pt x="2555" y="590"/>
                    <a:pt x="2536" y="564"/>
                    <a:pt x="2536" y="526"/>
                  </a:cubicBezTo>
                  <a:cubicBezTo>
                    <a:pt x="2536" y="383"/>
                    <a:pt x="2536" y="383"/>
                    <a:pt x="2536" y="383"/>
                  </a:cubicBezTo>
                  <a:cubicBezTo>
                    <a:pt x="2536" y="345"/>
                    <a:pt x="2555" y="320"/>
                    <a:pt x="2600" y="320"/>
                  </a:cubicBezTo>
                  <a:cubicBezTo>
                    <a:pt x="2727" y="320"/>
                    <a:pt x="2727" y="320"/>
                    <a:pt x="2727" y="320"/>
                  </a:cubicBezTo>
                  <a:cubicBezTo>
                    <a:pt x="2772" y="320"/>
                    <a:pt x="2791" y="345"/>
                    <a:pt x="2791" y="383"/>
                  </a:cubicBezTo>
                  <a:lnTo>
                    <a:pt x="2791" y="526"/>
                  </a:lnTo>
                  <a:close/>
                  <a:moveTo>
                    <a:pt x="243" y="590"/>
                  </a:moveTo>
                  <a:cubicBezTo>
                    <a:pt x="284" y="590"/>
                    <a:pt x="304" y="618"/>
                    <a:pt x="304" y="648"/>
                  </a:cubicBezTo>
                  <a:cubicBezTo>
                    <a:pt x="304" y="677"/>
                    <a:pt x="284" y="706"/>
                    <a:pt x="243" y="706"/>
                  </a:cubicBezTo>
                  <a:cubicBezTo>
                    <a:pt x="180" y="706"/>
                    <a:pt x="180" y="706"/>
                    <a:pt x="180" y="706"/>
                  </a:cubicBezTo>
                  <a:cubicBezTo>
                    <a:pt x="70" y="706"/>
                    <a:pt x="0" y="627"/>
                    <a:pt x="0" y="526"/>
                  </a:cubicBezTo>
                  <a:cubicBezTo>
                    <a:pt x="0" y="60"/>
                    <a:pt x="0" y="60"/>
                    <a:pt x="0" y="60"/>
                  </a:cubicBezTo>
                  <a:cubicBezTo>
                    <a:pt x="0" y="20"/>
                    <a:pt x="28" y="0"/>
                    <a:pt x="58" y="0"/>
                  </a:cubicBezTo>
                  <a:cubicBezTo>
                    <a:pt x="87" y="0"/>
                    <a:pt x="116" y="20"/>
                    <a:pt x="116" y="60"/>
                  </a:cubicBezTo>
                  <a:cubicBezTo>
                    <a:pt x="116" y="204"/>
                    <a:pt x="116" y="204"/>
                    <a:pt x="116" y="204"/>
                  </a:cubicBezTo>
                  <a:cubicBezTo>
                    <a:pt x="243" y="204"/>
                    <a:pt x="243" y="204"/>
                    <a:pt x="243" y="204"/>
                  </a:cubicBezTo>
                  <a:cubicBezTo>
                    <a:pt x="284" y="204"/>
                    <a:pt x="304" y="232"/>
                    <a:pt x="304" y="262"/>
                  </a:cubicBezTo>
                  <a:cubicBezTo>
                    <a:pt x="304" y="291"/>
                    <a:pt x="284" y="320"/>
                    <a:pt x="243" y="320"/>
                  </a:cubicBezTo>
                  <a:cubicBezTo>
                    <a:pt x="116" y="320"/>
                    <a:pt x="116" y="320"/>
                    <a:pt x="116" y="320"/>
                  </a:cubicBezTo>
                  <a:cubicBezTo>
                    <a:pt x="116" y="526"/>
                    <a:pt x="116" y="526"/>
                    <a:pt x="116" y="526"/>
                  </a:cubicBezTo>
                  <a:cubicBezTo>
                    <a:pt x="116" y="564"/>
                    <a:pt x="135" y="590"/>
                    <a:pt x="180" y="590"/>
                  </a:cubicBezTo>
                  <a:cubicBezTo>
                    <a:pt x="243" y="590"/>
                    <a:pt x="243" y="590"/>
                    <a:pt x="243" y="590"/>
                  </a:cubicBezTo>
                  <a:moveTo>
                    <a:pt x="1072" y="649"/>
                  </a:moveTo>
                  <a:cubicBezTo>
                    <a:pt x="1072" y="689"/>
                    <a:pt x="1043" y="709"/>
                    <a:pt x="1014" y="709"/>
                  </a:cubicBezTo>
                  <a:cubicBezTo>
                    <a:pt x="984" y="709"/>
                    <a:pt x="956" y="689"/>
                    <a:pt x="956" y="649"/>
                  </a:cubicBezTo>
                  <a:cubicBezTo>
                    <a:pt x="956" y="383"/>
                    <a:pt x="956" y="383"/>
                    <a:pt x="956" y="383"/>
                  </a:cubicBezTo>
                  <a:cubicBezTo>
                    <a:pt x="956" y="283"/>
                    <a:pt x="1026" y="204"/>
                    <a:pt x="1136" y="204"/>
                  </a:cubicBezTo>
                  <a:cubicBezTo>
                    <a:pt x="1226" y="204"/>
                    <a:pt x="1226" y="204"/>
                    <a:pt x="1226" y="204"/>
                  </a:cubicBezTo>
                  <a:cubicBezTo>
                    <a:pt x="1266" y="204"/>
                    <a:pt x="1286" y="232"/>
                    <a:pt x="1286" y="262"/>
                  </a:cubicBezTo>
                  <a:cubicBezTo>
                    <a:pt x="1286" y="291"/>
                    <a:pt x="1266" y="320"/>
                    <a:pt x="1226" y="320"/>
                  </a:cubicBezTo>
                  <a:cubicBezTo>
                    <a:pt x="1136" y="320"/>
                    <a:pt x="1136" y="320"/>
                    <a:pt x="1136" y="320"/>
                  </a:cubicBezTo>
                  <a:cubicBezTo>
                    <a:pt x="1090" y="320"/>
                    <a:pt x="1072" y="345"/>
                    <a:pt x="1072" y="383"/>
                  </a:cubicBezTo>
                  <a:cubicBezTo>
                    <a:pt x="1072" y="649"/>
                    <a:pt x="1072" y="649"/>
                    <a:pt x="1072" y="649"/>
                  </a:cubicBezTo>
                  <a:moveTo>
                    <a:pt x="690" y="204"/>
                  </a:moveTo>
                  <a:cubicBezTo>
                    <a:pt x="562" y="204"/>
                    <a:pt x="562" y="204"/>
                    <a:pt x="562" y="204"/>
                  </a:cubicBezTo>
                  <a:cubicBezTo>
                    <a:pt x="453" y="204"/>
                    <a:pt x="382" y="283"/>
                    <a:pt x="382" y="383"/>
                  </a:cubicBezTo>
                  <a:cubicBezTo>
                    <a:pt x="382" y="526"/>
                    <a:pt x="382" y="526"/>
                    <a:pt x="382" y="526"/>
                  </a:cubicBezTo>
                  <a:cubicBezTo>
                    <a:pt x="382" y="627"/>
                    <a:pt x="453" y="706"/>
                    <a:pt x="562" y="706"/>
                  </a:cubicBezTo>
                  <a:cubicBezTo>
                    <a:pt x="735" y="706"/>
                    <a:pt x="735" y="706"/>
                    <a:pt x="735" y="706"/>
                  </a:cubicBezTo>
                  <a:cubicBezTo>
                    <a:pt x="775" y="706"/>
                    <a:pt x="795" y="677"/>
                    <a:pt x="795" y="648"/>
                  </a:cubicBezTo>
                  <a:cubicBezTo>
                    <a:pt x="795" y="618"/>
                    <a:pt x="775" y="590"/>
                    <a:pt x="735" y="590"/>
                  </a:cubicBezTo>
                  <a:cubicBezTo>
                    <a:pt x="562" y="590"/>
                    <a:pt x="562" y="590"/>
                    <a:pt x="562" y="590"/>
                  </a:cubicBezTo>
                  <a:cubicBezTo>
                    <a:pt x="517" y="590"/>
                    <a:pt x="498" y="564"/>
                    <a:pt x="498" y="526"/>
                  </a:cubicBezTo>
                  <a:cubicBezTo>
                    <a:pt x="498" y="510"/>
                    <a:pt x="498" y="510"/>
                    <a:pt x="498" y="510"/>
                  </a:cubicBezTo>
                  <a:cubicBezTo>
                    <a:pt x="788" y="510"/>
                    <a:pt x="788" y="510"/>
                    <a:pt x="788" y="510"/>
                  </a:cubicBezTo>
                  <a:cubicBezTo>
                    <a:pt x="842" y="510"/>
                    <a:pt x="870" y="471"/>
                    <a:pt x="870" y="431"/>
                  </a:cubicBezTo>
                  <a:cubicBezTo>
                    <a:pt x="870" y="383"/>
                    <a:pt x="870" y="383"/>
                    <a:pt x="870" y="383"/>
                  </a:cubicBezTo>
                  <a:cubicBezTo>
                    <a:pt x="870" y="283"/>
                    <a:pt x="799" y="204"/>
                    <a:pt x="690" y="204"/>
                  </a:cubicBezTo>
                  <a:moveTo>
                    <a:pt x="498" y="383"/>
                  </a:moveTo>
                  <a:cubicBezTo>
                    <a:pt x="498" y="345"/>
                    <a:pt x="517" y="320"/>
                    <a:pt x="562" y="320"/>
                  </a:cubicBezTo>
                  <a:cubicBezTo>
                    <a:pt x="690" y="320"/>
                    <a:pt x="690" y="320"/>
                    <a:pt x="690" y="320"/>
                  </a:cubicBezTo>
                  <a:cubicBezTo>
                    <a:pt x="735" y="320"/>
                    <a:pt x="754" y="345"/>
                    <a:pt x="754" y="383"/>
                  </a:cubicBezTo>
                  <a:cubicBezTo>
                    <a:pt x="754" y="409"/>
                    <a:pt x="754" y="409"/>
                    <a:pt x="754" y="409"/>
                  </a:cubicBezTo>
                  <a:cubicBezTo>
                    <a:pt x="498" y="409"/>
                    <a:pt x="498" y="409"/>
                    <a:pt x="498" y="409"/>
                  </a:cubicBezTo>
                  <a:lnTo>
                    <a:pt x="498" y="383"/>
                  </a:lnTo>
                  <a:close/>
                  <a:moveTo>
                    <a:pt x="3138" y="77"/>
                  </a:moveTo>
                  <a:cubicBezTo>
                    <a:pt x="3138" y="117"/>
                    <a:pt x="3109" y="137"/>
                    <a:pt x="3080" y="137"/>
                  </a:cubicBezTo>
                  <a:cubicBezTo>
                    <a:pt x="3050" y="137"/>
                    <a:pt x="3022" y="117"/>
                    <a:pt x="3022" y="77"/>
                  </a:cubicBezTo>
                  <a:cubicBezTo>
                    <a:pt x="3022" y="60"/>
                    <a:pt x="3022" y="60"/>
                    <a:pt x="3022" y="60"/>
                  </a:cubicBezTo>
                  <a:cubicBezTo>
                    <a:pt x="3022" y="20"/>
                    <a:pt x="3050" y="0"/>
                    <a:pt x="3080" y="0"/>
                  </a:cubicBezTo>
                  <a:cubicBezTo>
                    <a:pt x="3109" y="0"/>
                    <a:pt x="3138" y="20"/>
                    <a:pt x="3138" y="60"/>
                  </a:cubicBezTo>
                  <a:cubicBezTo>
                    <a:pt x="3138" y="77"/>
                    <a:pt x="3138" y="77"/>
                    <a:pt x="3138" y="77"/>
                  </a:cubicBezTo>
                  <a:moveTo>
                    <a:pt x="3138" y="649"/>
                  </a:moveTo>
                  <a:cubicBezTo>
                    <a:pt x="3138" y="689"/>
                    <a:pt x="3109" y="709"/>
                    <a:pt x="3080" y="709"/>
                  </a:cubicBezTo>
                  <a:cubicBezTo>
                    <a:pt x="3050" y="709"/>
                    <a:pt x="3022" y="689"/>
                    <a:pt x="3022" y="649"/>
                  </a:cubicBezTo>
                  <a:cubicBezTo>
                    <a:pt x="3022" y="261"/>
                    <a:pt x="3022" y="261"/>
                    <a:pt x="3022" y="261"/>
                  </a:cubicBezTo>
                  <a:cubicBezTo>
                    <a:pt x="3022" y="221"/>
                    <a:pt x="3050" y="200"/>
                    <a:pt x="3080" y="200"/>
                  </a:cubicBezTo>
                  <a:cubicBezTo>
                    <a:pt x="3109" y="200"/>
                    <a:pt x="3138" y="221"/>
                    <a:pt x="3138" y="261"/>
                  </a:cubicBezTo>
                  <a:cubicBezTo>
                    <a:pt x="3138" y="649"/>
                    <a:pt x="3138" y="649"/>
                    <a:pt x="3138" y="649"/>
                  </a:cubicBezTo>
                  <a:moveTo>
                    <a:pt x="1708" y="749"/>
                  </a:moveTo>
                  <a:cubicBezTo>
                    <a:pt x="1677" y="722"/>
                    <a:pt x="1636" y="706"/>
                    <a:pt x="1586" y="706"/>
                  </a:cubicBezTo>
                  <a:cubicBezTo>
                    <a:pt x="1586" y="706"/>
                    <a:pt x="1562" y="706"/>
                    <a:pt x="1486" y="706"/>
                  </a:cubicBezTo>
                  <a:cubicBezTo>
                    <a:pt x="1449" y="706"/>
                    <a:pt x="1425" y="685"/>
                    <a:pt x="1425" y="665"/>
                  </a:cubicBezTo>
                  <a:cubicBezTo>
                    <a:pt x="1425" y="644"/>
                    <a:pt x="1448" y="624"/>
                    <a:pt x="1485" y="624"/>
                  </a:cubicBezTo>
                  <a:cubicBezTo>
                    <a:pt x="1557" y="624"/>
                    <a:pt x="1557" y="624"/>
                    <a:pt x="1557" y="624"/>
                  </a:cubicBezTo>
                  <a:cubicBezTo>
                    <a:pt x="1667" y="624"/>
                    <a:pt x="1737" y="546"/>
                    <a:pt x="1737" y="445"/>
                  </a:cubicBezTo>
                  <a:cubicBezTo>
                    <a:pt x="1737" y="383"/>
                    <a:pt x="1737" y="383"/>
                    <a:pt x="1737" y="383"/>
                  </a:cubicBezTo>
                  <a:cubicBezTo>
                    <a:pt x="1737" y="289"/>
                    <a:pt x="1768" y="173"/>
                    <a:pt x="1768" y="173"/>
                  </a:cubicBezTo>
                  <a:cubicBezTo>
                    <a:pt x="1768" y="173"/>
                    <a:pt x="1643" y="204"/>
                    <a:pt x="1557" y="204"/>
                  </a:cubicBezTo>
                  <a:cubicBezTo>
                    <a:pt x="1486" y="204"/>
                    <a:pt x="1486" y="204"/>
                    <a:pt x="1486" y="204"/>
                  </a:cubicBezTo>
                  <a:cubicBezTo>
                    <a:pt x="1376" y="204"/>
                    <a:pt x="1306" y="283"/>
                    <a:pt x="1306" y="383"/>
                  </a:cubicBezTo>
                  <a:cubicBezTo>
                    <a:pt x="1306" y="445"/>
                    <a:pt x="1306" y="445"/>
                    <a:pt x="1306" y="445"/>
                  </a:cubicBezTo>
                  <a:cubicBezTo>
                    <a:pt x="1306" y="473"/>
                    <a:pt x="1311" y="499"/>
                    <a:pt x="1321" y="522"/>
                  </a:cubicBezTo>
                  <a:cubicBezTo>
                    <a:pt x="1325" y="514"/>
                    <a:pt x="1362" y="468"/>
                    <a:pt x="1422" y="445"/>
                  </a:cubicBezTo>
                  <a:cubicBezTo>
                    <a:pt x="1422" y="384"/>
                    <a:pt x="1422" y="384"/>
                    <a:pt x="1422" y="384"/>
                  </a:cubicBezTo>
                  <a:cubicBezTo>
                    <a:pt x="1422" y="345"/>
                    <a:pt x="1440" y="320"/>
                    <a:pt x="1486" y="320"/>
                  </a:cubicBezTo>
                  <a:cubicBezTo>
                    <a:pt x="1513" y="320"/>
                    <a:pt x="1513" y="320"/>
                    <a:pt x="1513" y="320"/>
                  </a:cubicBezTo>
                  <a:cubicBezTo>
                    <a:pt x="1538" y="320"/>
                    <a:pt x="1586" y="320"/>
                    <a:pt x="1618" y="308"/>
                  </a:cubicBezTo>
                  <a:cubicBezTo>
                    <a:pt x="1641" y="299"/>
                    <a:pt x="1641" y="299"/>
                    <a:pt x="1641" y="299"/>
                  </a:cubicBezTo>
                  <a:cubicBezTo>
                    <a:pt x="1633" y="322"/>
                    <a:pt x="1633" y="322"/>
                    <a:pt x="1633" y="322"/>
                  </a:cubicBezTo>
                  <a:cubicBezTo>
                    <a:pt x="1622" y="355"/>
                    <a:pt x="1621" y="393"/>
                    <a:pt x="1621" y="418"/>
                  </a:cubicBezTo>
                  <a:cubicBezTo>
                    <a:pt x="1621" y="445"/>
                    <a:pt x="1621" y="445"/>
                    <a:pt x="1621" y="445"/>
                  </a:cubicBezTo>
                  <a:cubicBezTo>
                    <a:pt x="1621" y="483"/>
                    <a:pt x="1602" y="509"/>
                    <a:pt x="1557" y="509"/>
                  </a:cubicBezTo>
                  <a:cubicBezTo>
                    <a:pt x="1502" y="509"/>
                    <a:pt x="1502" y="509"/>
                    <a:pt x="1502" y="509"/>
                  </a:cubicBezTo>
                  <a:cubicBezTo>
                    <a:pt x="1423" y="509"/>
                    <a:pt x="1375" y="538"/>
                    <a:pt x="1347" y="565"/>
                  </a:cubicBezTo>
                  <a:cubicBezTo>
                    <a:pt x="1330" y="583"/>
                    <a:pt x="1307" y="629"/>
                    <a:pt x="1307" y="666"/>
                  </a:cubicBezTo>
                  <a:cubicBezTo>
                    <a:pt x="1307" y="704"/>
                    <a:pt x="1318" y="732"/>
                    <a:pt x="1333" y="754"/>
                  </a:cubicBezTo>
                  <a:cubicBezTo>
                    <a:pt x="1296" y="791"/>
                    <a:pt x="1279" y="840"/>
                    <a:pt x="1279" y="887"/>
                  </a:cubicBezTo>
                  <a:cubicBezTo>
                    <a:pt x="1279" y="988"/>
                    <a:pt x="1349" y="1067"/>
                    <a:pt x="1459" y="1067"/>
                  </a:cubicBezTo>
                  <a:cubicBezTo>
                    <a:pt x="1586" y="1067"/>
                    <a:pt x="1586" y="1067"/>
                    <a:pt x="1586" y="1067"/>
                  </a:cubicBezTo>
                  <a:cubicBezTo>
                    <a:pt x="1696" y="1067"/>
                    <a:pt x="1766" y="988"/>
                    <a:pt x="1766" y="887"/>
                  </a:cubicBezTo>
                  <a:cubicBezTo>
                    <a:pt x="1766" y="831"/>
                    <a:pt x="1745" y="782"/>
                    <a:pt x="1708" y="749"/>
                  </a:cubicBezTo>
                  <a:moveTo>
                    <a:pt x="1586" y="951"/>
                  </a:moveTo>
                  <a:cubicBezTo>
                    <a:pt x="1459" y="951"/>
                    <a:pt x="1459" y="951"/>
                    <a:pt x="1459" y="951"/>
                  </a:cubicBezTo>
                  <a:cubicBezTo>
                    <a:pt x="1414" y="951"/>
                    <a:pt x="1395" y="924"/>
                    <a:pt x="1395" y="886"/>
                  </a:cubicBezTo>
                  <a:cubicBezTo>
                    <a:pt x="1395" y="847"/>
                    <a:pt x="1414" y="822"/>
                    <a:pt x="1459" y="822"/>
                  </a:cubicBezTo>
                  <a:cubicBezTo>
                    <a:pt x="1586" y="822"/>
                    <a:pt x="1586" y="822"/>
                    <a:pt x="1586" y="822"/>
                  </a:cubicBezTo>
                  <a:cubicBezTo>
                    <a:pt x="1631" y="822"/>
                    <a:pt x="1650" y="847"/>
                    <a:pt x="1650" y="886"/>
                  </a:cubicBezTo>
                  <a:cubicBezTo>
                    <a:pt x="1650" y="924"/>
                    <a:pt x="1631" y="951"/>
                    <a:pt x="1586" y="951"/>
                  </a:cubicBezTo>
                </a:path>
              </a:pathLst>
            </a:custGeom>
            <a:solidFill>
              <a:srgbClr val="cf2f44"/>
            </a:solidFill>
            <a:ln>
              <a:noFill/>
            </a:ln>
          </p:spPr>
          <p:style>
            <a:lnRef idx="0"/>
            <a:fillRef idx="0"/>
            <a:effectRef idx="0"/>
            <a:fontRef idx="minor"/>
          </p:style>
        </p:sp>
        <p:sp>
          <p:nvSpPr>
            <p:cNvPr id="142" name="CustomShape 4"/>
            <p:cNvSpPr/>
            <p:nvPr/>
          </p:nvSpPr>
          <p:spPr>
            <a:xfrm>
              <a:off x="11256120" y="236160"/>
              <a:ext cx="482400" cy="538200"/>
            </a:xfrm>
            <a:custGeom>
              <a:avLst/>
              <a:gdLst/>
              <a:ahLst/>
              <a:rect l="l" t="t" r="r" b="b"/>
              <a:pathLst>
                <a:path w="2026" h="2260">
                  <a:moveTo>
                    <a:pt x="1078" y="138"/>
                  </a:moveTo>
                  <a:cubicBezTo>
                    <a:pt x="809" y="138"/>
                    <a:pt x="809" y="138"/>
                    <a:pt x="809" y="138"/>
                  </a:cubicBezTo>
                  <a:cubicBezTo>
                    <a:pt x="317" y="138"/>
                    <a:pt x="0" y="493"/>
                    <a:pt x="0" y="947"/>
                  </a:cubicBezTo>
                  <a:cubicBezTo>
                    <a:pt x="0" y="1224"/>
                    <a:pt x="0" y="1224"/>
                    <a:pt x="0" y="1224"/>
                  </a:cubicBezTo>
                  <a:cubicBezTo>
                    <a:pt x="0" y="1382"/>
                    <a:pt x="34" y="1521"/>
                    <a:pt x="105" y="1645"/>
                  </a:cubicBezTo>
                  <a:cubicBezTo>
                    <a:pt x="182" y="1570"/>
                    <a:pt x="288" y="1503"/>
                    <a:pt x="427" y="1455"/>
                  </a:cubicBezTo>
                  <a:cubicBezTo>
                    <a:pt x="404" y="1402"/>
                    <a:pt x="394" y="1339"/>
                    <a:pt x="394" y="1269"/>
                  </a:cubicBezTo>
                  <a:cubicBezTo>
                    <a:pt x="394" y="914"/>
                    <a:pt x="394" y="914"/>
                    <a:pt x="394" y="914"/>
                  </a:cubicBezTo>
                  <a:cubicBezTo>
                    <a:pt x="394" y="693"/>
                    <a:pt x="502" y="546"/>
                    <a:pt x="763" y="546"/>
                  </a:cubicBezTo>
                  <a:cubicBezTo>
                    <a:pt x="924" y="545"/>
                    <a:pt x="924" y="545"/>
                    <a:pt x="924" y="545"/>
                  </a:cubicBezTo>
                  <a:cubicBezTo>
                    <a:pt x="1064" y="545"/>
                    <a:pt x="1294" y="550"/>
                    <a:pt x="1476" y="478"/>
                  </a:cubicBezTo>
                  <a:cubicBezTo>
                    <a:pt x="1607" y="427"/>
                    <a:pt x="1607" y="427"/>
                    <a:pt x="1607" y="427"/>
                  </a:cubicBezTo>
                  <a:cubicBezTo>
                    <a:pt x="1562" y="559"/>
                    <a:pt x="1562" y="559"/>
                    <a:pt x="1562" y="559"/>
                  </a:cubicBezTo>
                  <a:cubicBezTo>
                    <a:pt x="1498" y="748"/>
                    <a:pt x="1496" y="968"/>
                    <a:pt x="1496" y="1113"/>
                  </a:cubicBezTo>
                  <a:cubicBezTo>
                    <a:pt x="1496" y="1269"/>
                    <a:pt x="1496" y="1269"/>
                    <a:pt x="1496" y="1269"/>
                  </a:cubicBezTo>
                  <a:cubicBezTo>
                    <a:pt x="1496" y="1491"/>
                    <a:pt x="1387" y="1638"/>
                    <a:pt x="1126" y="1638"/>
                  </a:cubicBezTo>
                  <a:cubicBezTo>
                    <a:pt x="863" y="1638"/>
                    <a:pt x="863" y="1638"/>
                    <a:pt x="863" y="1638"/>
                  </a:cubicBezTo>
                  <a:cubicBezTo>
                    <a:pt x="723" y="1640"/>
                    <a:pt x="502" y="1652"/>
                    <a:pt x="321" y="1727"/>
                  </a:cubicBezTo>
                  <a:cubicBezTo>
                    <a:pt x="4" y="1857"/>
                    <a:pt x="5" y="2145"/>
                    <a:pt x="14" y="2260"/>
                  </a:cubicBezTo>
                  <a:cubicBezTo>
                    <a:pt x="30" y="2206"/>
                    <a:pt x="132" y="2027"/>
                    <a:pt x="785" y="2027"/>
                  </a:cubicBezTo>
                  <a:cubicBezTo>
                    <a:pt x="964" y="2027"/>
                    <a:pt x="1056" y="2027"/>
                    <a:pt x="1098" y="2028"/>
                  </a:cubicBezTo>
                  <a:cubicBezTo>
                    <a:pt x="1579" y="2018"/>
                    <a:pt x="1887" y="1671"/>
                    <a:pt x="1887" y="1224"/>
                  </a:cubicBezTo>
                  <a:cubicBezTo>
                    <a:pt x="1887" y="947"/>
                    <a:pt x="1887" y="947"/>
                    <a:pt x="1887" y="947"/>
                  </a:cubicBezTo>
                  <a:cubicBezTo>
                    <a:pt x="1887" y="394"/>
                    <a:pt x="2026" y="0"/>
                    <a:pt x="2026" y="0"/>
                  </a:cubicBezTo>
                  <a:cubicBezTo>
                    <a:pt x="2026" y="0"/>
                    <a:pt x="1531" y="138"/>
                    <a:pt x="1078" y="138"/>
                  </a:cubicBezTo>
                </a:path>
              </a:pathLst>
            </a:custGeom>
            <a:solidFill>
              <a:srgbClr val="7ab800"/>
            </a:solidFill>
            <a:ln>
              <a:noFill/>
            </a:ln>
          </p:spPr>
          <p:style>
            <a:lnRef idx="0"/>
            <a:fillRef idx="0"/>
            <a:effectRef idx="0"/>
            <a:fontRef idx="minor"/>
          </p:style>
        </p:sp>
      </p:grpSp>
      <p:sp>
        <p:nvSpPr>
          <p:cNvPr id="143" name="PlaceHolder 5"/>
          <p:cNvSpPr>
            <a:spLocks noGrp="1"/>
          </p:cNvSpPr>
          <p:nvPr>
            <p:ph type="ftr"/>
          </p:nvPr>
        </p:nvSpPr>
        <p:spPr>
          <a:xfrm>
            <a:off x="0" y="6480000"/>
            <a:ext cx="12193200" cy="377640"/>
          </a:xfrm>
          <a:prstGeom prst="rect">
            <a:avLst/>
          </a:prstGeom>
        </p:spPr>
        <p:txBody>
          <a:bodyPr lIns="0" rIns="0" tIns="0" bIns="0">
            <a:noAutofit/>
          </a:bodyPr>
          <a:p>
            <a:endParaRPr b="0" lang="en-US" sz="2400" spc="-1" strike="noStrike">
              <a:latin typeface="Times New Roman"/>
            </a:endParaRPr>
          </a:p>
        </p:txBody>
      </p:sp>
      <p:sp>
        <p:nvSpPr>
          <p:cNvPr id="144" name="PlaceHolder 6"/>
          <p:cNvSpPr>
            <a:spLocks noGrp="1"/>
          </p:cNvSpPr>
          <p:nvPr>
            <p:ph type="title"/>
          </p:nvPr>
        </p:nvSpPr>
        <p:spPr>
          <a:xfrm>
            <a:off x="609480" y="273600"/>
            <a:ext cx="10973520" cy="1144800"/>
          </a:xfrm>
          <a:prstGeom prst="rect">
            <a:avLst/>
          </a:prstGeom>
        </p:spPr>
        <p:txBody>
          <a:bodyPr lIns="0" rIns="0" tIns="0" bIns="0" anchor="ctr">
            <a:noAutofit/>
          </a:bodyPr>
          <a:p>
            <a:r>
              <a:rPr b="0" lang="nl-NL" sz="1800" spc="-1" strike="noStrike">
                <a:solidFill>
                  <a:srgbClr val="000000"/>
                </a:solidFill>
                <a:latin typeface="Georgia"/>
              </a:rPr>
              <a:t>Click to edit the title text format</a:t>
            </a:r>
            <a:endParaRPr b="0" lang="nl-NL" sz="1800" spc="-1" strike="noStrike">
              <a:solidFill>
                <a:srgbClr val="000000"/>
              </a:solidFill>
              <a:latin typeface="Georgia"/>
            </a:endParaRPr>
          </a:p>
        </p:txBody>
      </p:sp>
      <p:sp>
        <p:nvSpPr>
          <p:cNvPr id="145" name="PlaceHolder 7"/>
          <p:cNvSpPr>
            <a:spLocks noGrp="1"/>
          </p:cNvSpPr>
          <p:nvPr>
            <p:ph type="body"/>
          </p:nvPr>
        </p:nvSpPr>
        <p:spPr>
          <a:xfrm>
            <a:off x="609480" y="1604520"/>
            <a:ext cx="1097352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nl-NL" sz="2400" spc="-1" strike="noStrike">
                <a:solidFill>
                  <a:srgbClr val="000000"/>
                </a:solidFill>
                <a:latin typeface="Georgia"/>
              </a:rPr>
              <a:t>Click to edit the outline text format</a:t>
            </a:r>
            <a:endParaRPr b="0" lang="nl-NL" sz="2400" spc="-1" strike="noStrike">
              <a:solidFill>
                <a:srgbClr val="000000"/>
              </a:solidFill>
              <a:latin typeface="Georgia"/>
            </a:endParaRPr>
          </a:p>
          <a:p>
            <a:pPr lvl="1" marL="864000" indent="-324000">
              <a:spcBef>
                <a:spcPts val="1134"/>
              </a:spcBef>
              <a:buClr>
                <a:srgbClr val="000000"/>
              </a:buClr>
              <a:buSzPct val="75000"/>
              <a:buFont typeface="Symbol" charset="2"/>
              <a:buChar char=""/>
            </a:pPr>
            <a:r>
              <a:rPr b="0" lang="nl-NL" sz="1800" spc="-1" strike="noStrike">
                <a:solidFill>
                  <a:srgbClr val="000000"/>
                </a:solidFill>
                <a:latin typeface="Georgia"/>
              </a:rPr>
              <a:t>Second Outline Level</a:t>
            </a:r>
            <a:endParaRPr b="0" lang="nl-NL" sz="1800" spc="-1" strike="noStrike">
              <a:solidFill>
                <a:srgbClr val="000000"/>
              </a:solidFill>
              <a:latin typeface="Georgia"/>
            </a:endParaRPr>
          </a:p>
          <a:p>
            <a:pPr lvl="2" marL="1296000" indent="-288000">
              <a:spcBef>
                <a:spcPts val="850"/>
              </a:spcBef>
              <a:buClr>
                <a:srgbClr val="000000"/>
              </a:buClr>
              <a:buSzPct val="45000"/>
              <a:buFont typeface="Wingdings" charset="2"/>
              <a:buChar char=""/>
            </a:pPr>
            <a:r>
              <a:rPr b="1" lang="nl-NL" sz="2400" spc="-1" strike="noStrike">
                <a:solidFill>
                  <a:srgbClr val="000000"/>
                </a:solidFill>
                <a:latin typeface="Georgia"/>
              </a:rPr>
              <a:t>Third Outline Level</a:t>
            </a:r>
            <a:endParaRPr b="1" lang="nl-NL" sz="2400" spc="-1" strike="noStrike">
              <a:solidFill>
                <a:srgbClr val="000000"/>
              </a:solidFill>
              <a:latin typeface="Georgia"/>
            </a:endParaRPr>
          </a:p>
          <a:p>
            <a:pPr lvl="3" marL="1728000" indent="-216000">
              <a:spcBef>
                <a:spcPts val="567"/>
              </a:spcBef>
              <a:buClr>
                <a:srgbClr val="000000"/>
              </a:buClr>
              <a:buSzPct val="75000"/>
              <a:buFont typeface="Symbol" charset="2"/>
              <a:buChar char=""/>
            </a:pPr>
            <a:r>
              <a:rPr b="0" lang="nl-NL" sz="2400" spc="-1" strike="noStrike">
                <a:solidFill>
                  <a:srgbClr val="000000"/>
                </a:solidFill>
                <a:latin typeface="Georgia"/>
              </a:rPr>
              <a:t>Fourth Outline Level</a:t>
            </a:r>
            <a:endParaRPr b="0" lang="nl-NL" sz="2400" spc="-1" strike="noStrike">
              <a:solidFill>
                <a:srgbClr val="000000"/>
              </a:solidFill>
              <a:latin typeface="Georgia"/>
            </a:endParaRPr>
          </a:p>
          <a:p>
            <a:pPr lvl="4" marL="2160000" indent="-216000">
              <a:spcBef>
                <a:spcPts val="283"/>
              </a:spcBef>
              <a:buClr>
                <a:srgbClr val="000000"/>
              </a:buClr>
              <a:buSzPct val="45000"/>
              <a:buFont typeface="Wingdings" charset="2"/>
              <a:buChar char=""/>
            </a:pPr>
            <a:r>
              <a:rPr b="0" lang="nl-NL" sz="2000" spc="-1" strike="noStrike">
                <a:solidFill>
                  <a:srgbClr val="000000"/>
                </a:solidFill>
                <a:latin typeface="Georgia"/>
              </a:rPr>
              <a:t>Fifth Outline Level</a:t>
            </a:r>
            <a:endParaRPr b="0" lang="nl-NL" sz="2000" spc="-1" strike="noStrike">
              <a:solidFill>
                <a:srgbClr val="000000"/>
              </a:solidFill>
              <a:latin typeface="Georgia"/>
            </a:endParaRPr>
          </a:p>
          <a:p>
            <a:pPr lvl="5" marL="2592000" indent="-216000">
              <a:spcBef>
                <a:spcPts val="283"/>
              </a:spcBef>
              <a:buClr>
                <a:srgbClr val="000000"/>
              </a:buClr>
              <a:buSzPct val="45000"/>
              <a:buFont typeface="Wingdings" charset="2"/>
              <a:buChar char=""/>
            </a:pPr>
            <a:r>
              <a:rPr b="0" lang="nl-NL" sz="2000" spc="-1" strike="noStrike">
                <a:solidFill>
                  <a:srgbClr val="000000"/>
                </a:solidFill>
                <a:latin typeface="Georgia"/>
              </a:rPr>
              <a:t>Sixth Outline Level</a:t>
            </a:r>
            <a:endParaRPr b="0" lang="nl-NL" sz="2000" spc="-1" strike="noStrike">
              <a:solidFill>
                <a:srgbClr val="000000"/>
              </a:solidFill>
              <a:latin typeface="Georgia"/>
            </a:endParaRPr>
          </a:p>
          <a:p>
            <a:pPr lvl="6" marL="3024000" indent="-216000">
              <a:spcBef>
                <a:spcPts val="283"/>
              </a:spcBef>
              <a:buClr>
                <a:srgbClr val="000000"/>
              </a:buClr>
              <a:buSzPct val="45000"/>
              <a:buFont typeface="Wingdings" charset="2"/>
              <a:buChar char=""/>
            </a:pPr>
            <a:r>
              <a:rPr b="0" lang="nl-NL" sz="2000" spc="-1" strike="noStrike">
                <a:solidFill>
                  <a:srgbClr val="000000"/>
                </a:solidFill>
                <a:latin typeface="Georgia"/>
              </a:rPr>
              <a:t>Seventh Outline Level</a:t>
            </a:r>
            <a:endParaRPr b="0" lang="nl-NL" sz="2000" spc="-1" strike="noStrike">
              <a:solidFill>
                <a:srgbClr val="000000"/>
              </a:solidFill>
              <a:latin typeface="Georgia"/>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2" name="CustomShape 1"/>
          <p:cNvSpPr/>
          <p:nvPr/>
        </p:nvSpPr>
        <p:spPr>
          <a:xfrm>
            <a:off x="0" y="0"/>
            <a:ext cx="407520" cy="6857640"/>
          </a:xfrm>
          <a:prstGeom prst="rect">
            <a:avLst/>
          </a:prstGeom>
          <a:ln>
            <a:noFill/>
          </a:ln>
        </p:spPr>
        <p:style>
          <a:lnRef idx="2">
            <a:schemeClr val="accent1">
              <a:shade val="50000"/>
            </a:schemeClr>
          </a:lnRef>
          <a:fillRef idx="1">
            <a:schemeClr val="accent1"/>
          </a:fillRef>
          <a:effectRef idx="0">
            <a:schemeClr val="accent1"/>
          </a:effectRef>
          <a:fontRef idx="minor"/>
        </p:style>
      </p:sp>
      <p:grpSp>
        <p:nvGrpSpPr>
          <p:cNvPr id="183" name="Group 2"/>
          <p:cNvGrpSpPr/>
          <p:nvPr/>
        </p:nvGrpSpPr>
        <p:grpSpPr>
          <a:xfrm>
            <a:off x="11095200" y="236160"/>
            <a:ext cx="748440" cy="863640"/>
            <a:chOff x="11095200" y="236160"/>
            <a:chExt cx="748440" cy="863640"/>
          </a:xfrm>
        </p:grpSpPr>
        <p:sp>
          <p:nvSpPr>
            <p:cNvPr id="184" name="CustomShape 3"/>
            <p:cNvSpPr/>
            <p:nvPr/>
          </p:nvSpPr>
          <p:spPr>
            <a:xfrm>
              <a:off x="11095200" y="846000"/>
              <a:ext cx="748440" cy="253800"/>
            </a:xfrm>
            <a:custGeom>
              <a:avLst/>
              <a:gdLst/>
              <a:ahLst/>
              <a:rect l="l" t="t" r="r" b="b"/>
              <a:pathLst>
                <a:path w="3138" h="1067">
                  <a:moveTo>
                    <a:pt x="2317" y="383"/>
                  </a:moveTo>
                  <a:cubicBezTo>
                    <a:pt x="2317" y="283"/>
                    <a:pt x="2247" y="204"/>
                    <a:pt x="2137" y="204"/>
                  </a:cubicBezTo>
                  <a:cubicBezTo>
                    <a:pt x="2010" y="204"/>
                    <a:pt x="2010" y="204"/>
                    <a:pt x="2010" y="204"/>
                  </a:cubicBezTo>
                  <a:cubicBezTo>
                    <a:pt x="1900" y="204"/>
                    <a:pt x="1830" y="283"/>
                    <a:pt x="1830" y="383"/>
                  </a:cubicBezTo>
                  <a:cubicBezTo>
                    <a:pt x="1830" y="526"/>
                    <a:pt x="1830" y="526"/>
                    <a:pt x="1830" y="526"/>
                  </a:cubicBezTo>
                  <a:cubicBezTo>
                    <a:pt x="1830" y="627"/>
                    <a:pt x="1900" y="706"/>
                    <a:pt x="2010" y="706"/>
                  </a:cubicBezTo>
                  <a:cubicBezTo>
                    <a:pt x="2137" y="706"/>
                    <a:pt x="2137" y="706"/>
                    <a:pt x="2137" y="706"/>
                  </a:cubicBezTo>
                  <a:cubicBezTo>
                    <a:pt x="2247" y="706"/>
                    <a:pt x="2317" y="627"/>
                    <a:pt x="2317" y="526"/>
                  </a:cubicBezTo>
                  <a:cubicBezTo>
                    <a:pt x="2317" y="383"/>
                    <a:pt x="2317" y="383"/>
                    <a:pt x="2317" y="383"/>
                  </a:cubicBezTo>
                  <a:moveTo>
                    <a:pt x="2201" y="526"/>
                  </a:moveTo>
                  <a:cubicBezTo>
                    <a:pt x="2201" y="564"/>
                    <a:pt x="2182" y="590"/>
                    <a:pt x="2137" y="590"/>
                  </a:cubicBezTo>
                  <a:cubicBezTo>
                    <a:pt x="2010" y="590"/>
                    <a:pt x="2010" y="590"/>
                    <a:pt x="2010" y="590"/>
                  </a:cubicBezTo>
                  <a:cubicBezTo>
                    <a:pt x="1965" y="590"/>
                    <a:pt x="1946" y="564"/>
                    <a:pt x="1946" y="526"/>
                  </a:cubicBezTo>
                  <a:cubicBezTo>
                    <a:pt x="1946" y="383"/>
                    <a:pt x="1946" y="383"/>
                    <a:pt x="1946" y="383"/>
                  </a:cubicBezTo>
                  <a:cubicBezTo>
                    <a:pt x="1946" y="345"/>
                    <a:pt x="1965" y="320"/>
                    <a:pt x="2010" y="320"/>
                  </a:cubicBezTo>
                  <a:cubicBezTo>
                    <a:pt x="2137" y="320"/>
                    <a:pt x="2137" y="320"/>
                    <a:pt x="2137" y="320"/>
                  </a:cubicBezTo>
                  <a:cubicBezTo>
                    <a:pt x="2182" y="320"/>
                    <a:pt x="2201" y="345"/>
                    <a:pt x="2201" y="383"/>
                  </a:cubicBezTo>
                  <a:lnTo>
                    <a:pt x="2201" y="526"/>
                  </a:lnTo>
                  <a:close/>
                  <a:moveTo>
                    <a:pt x="2907" y="383"/>
                  </a:moveTo>
                  <a:cubicBezTo>
                    <a:pt x="2907" y="283"/>
                    <a:pt x="2837" y="204"/>
                    <a:pt x="2727" y="204"/>
                  </a:cubicBezTo>
                  <a:cubicBezTo>
                    <a:pt x="2600" y="204"/>
                    <a:pt x="2600" y="204"/>
                    <a:pt x="2600" y="204"/>
                  </a:cubicBezTo>
                  <a:cubicBezTo>
                    <a:pt x="2490" y="204"/>
                    <a:pt x="2420" y="283"/>
                    <a:pt x="2420" y="383"/>
                  </a:cubicBezTo>
                  <a:cubicBezTo>
                    <a:pt x="2420" y="526"/>
                    <a:pt x="2420" y="526"/>
                    <a:pt x="2420" y="526"/>
                  </a:cubicBezTo>
                  <a:cubicBezTo>
                    <a:pt x="2420" y="627"/>
                    <a:pt x="2490" y="706"/>
                    <a:pt x="2600" y="706"/>
                  </a:cubicBezTo>
                  <a:cubicBezTo>
                    <a:pt x="2727" y="706"/>
                    <a:pt x="2727" y="706"/>
                    <a:pt x="2727" y="706"/>
                  </a:cubicBezTo>
                  <a:cubicBezTo>
                    <a:pt x="2837" y="706"/>
                    <a:pt x="2907" y="627"/>
                    <a:pt x="2907" y="526"/>
                  </a:cubicBezTo>
                  <a:cubicBezTo>
                    <a:pt x="2907" y="383"/>
                    <a:pt x="2907" y="383"/>
                    <a:pt x="2907" y="383"/>
                  </a:cubicBezTo>
                  <a:moveTo>
                    <a:pt x="2791" y="526"/>
                  </a:moveTo>
                  <a:cubicBezTo>
                    <a:pt x="2791" y="564"/>
                    <a:pt x="2772" y="590"/>
                    <a:pt x="2727" y="590"/>
                  </a:cubicBezTo>
                  <a:cubicBezTo>
                    <a:pt x="2600" y="590"/>
                    <a:pt x="2600" y="590"/>
                    <a:pt x="2600" y="590"/>
                  </a:cubicBezTo>
                  <a:cubicBezTo>
                    <a:pt x="2555" y="590"/>
                    <a:pt x="2536" y="564"/>
                    <a:pt x="2536" y="526"/>
                  </a:cubicBezTo>
                  <a:cubicBezTo>
                    <a:pt x="2536" y="383"/>
                    <a:pt x="2536" y="383"/>
                    <a:pt x="2536" y="383"/>
                  </a:cubicBezTo>
                  <a:cubicBezTo>
                    <a:pt x="2536" y="345"/>
                    <a:pt x="2555" y="320"/>
                    <a:pt x="2600" y="320"/>
                  </a:cubicBezTo>
                  <a:cubicBezTo>
                    <a:pt x="2727" y="320"/>
                    <a:pt x="2727" y="320"/>
                    <a:pt x="2727" y="320"/>
                  </a:cubicBezTo>
                  <a:cubicBezTo>
                    <a:pt x="2772" y="320"/>
                    <a:pt x="2791" y="345"/>
                    <a:pt x="2791" y="383"/>
                  </a:cubicBezTo>
                  <a:lnTo>
                    <a:pt x="2791" y="526"/>
                  </a:lnTo>
                  <a:close/>
                  <a:moveTo>
                    <a:pt x="243" y="590"/>
                  </a:moveTo>
                  <a:cubicBezTo>
                    <a:pt x="284" y="590"/>
                    <a:pt x="304" y="618"/>
                    <a:pt x="304" y="648"/>
                  </a:cubicBezTo>
                  <a:cubicBezTo>
                    <a:pt x="304" y="677"/>
                    <a:pt x="284" y="706"/>
                    <a:pt x="243" y="706"/>
                  </a:cubicBezTo>
                  <a:cubicBezTo>
                    <a:pt x="180" y="706"/>
                    <a:pt x="180" y="706"/>
                    <a:pt x="180" y="706"/>
                  </a:cubicBezTo>
                  <a:cubicBezTo>
                    <a:pt x="70" y="706"/>
                    <a:pt x="0" y="627"/>
                    <a:pt x="0" y="526"/>
                  </a:cubicBezTo>
                  <a:cubicBezTo>
                    <a:pt x="0" y="60"/>
                    <a:pt x="0" y="60"/>
                    <a:pt x="0" y="60"/>
                  </a:cubicBezTo>
                  <a:cubicBezTo>
                    <a:pt x="0" y="20"/>
                    <a:pt x="28" y="0"/>
                    <a:pt x="58" y="0"/>
                  </a:cubicBezTo>
                  <a:cubicBezTo>
                    <a:pt x="87" y="0"/>
                    <a:pt x="116" y="20"/>
                    <a:pt x="116" y="60"/>
                  </a:cubicBezTo>
                  <a:cubicBezTo>
                    <a:pt x="116" y="204"/>
                    <a:pt x="116" y="204"/>
                    <a:pt x="116" y="204"/>
                  </a:cubicBezTo>
                  <a:cubicBezTo>
                    <a:pt x="243" y="204"/>
                    <a:pt x="243" y="204"/>
                    <a:pt x="243" y="204"/>
                  </a:cubicBezTo>
                  <a:cubicBezTo>
                    <a:pt x="284" y="204"/>
                    <a:pt x="304" y="232"/>
                    <a:pt x="304" y="262"/>
                  </a:cubicBezTo>
                  <a:cubicBezTo>
                    <a:pt x="304" y="291"/>
                    <a:pt x="284" y="320"/>
                    <a:pt x="243" y="320"/>
                  </a:cubicBezTo>
                  <a:cubicBezTo>
                    <a:pt x="116" y="320"/>
                    <a:pt x="116" y="320"/>
                    <a:pt x="116" y="320"/>
                  </a:cubicBezTo>
                  <a:cubicBezTo>
                    <a:pt x="116" y="526"/>
                    <a:pt x="116" y="526"/>
                    <a:pt x="116" y="526"/>
                  </a:cubicBezTo>
                  <a:cubicBezTo>
                    <a:pt x="116" y="564"/>
                    <a:pt x="135" y="590"/>
                    <a:pt x="180" y="590"/>
                  </a:cubicBezTo>
                  <a:cubicBezTo>
                    <a:pt x="243" y="590"/>
                    <a:pt x="243" y="590"/>
                    <a:pt x="243" y="590"/>
                  </a:cubicBezTo>
                  <a:moveTo>
                    <a:pt x="1072" y="649"/>
                  </a:moveTo>
                  <a:cubicBezTo>
                    <a:pt x="1072" y="689"/>
                    <a:pt x="1043" y="709"/>
                    <a:pt x="1014" y="709"/>
                  </a:cubicBezTo>
                  <a:cubicBezTo>
                    <a:pt x="984" y="709"/>
                    <a:pt x="956" y="689"/>
                    <a:pt x="956" y="649"/>
                  </a:cubicBezTo>
                  <a:cubicBezTo>
                    <a:pt x="956" y="383"/>
                    <a:pt x="956" y="383"/>
                    <a:pt x="956" y="383"/>
                  </a:cubicBezTo>
                  <a:cubicBezTo>
                    <a:pt x="956" y="283"/>
                    <a:pt x="1026" y="204"/>
                    <a:pt x="1136" y="204"/>
                  </a:cubicBezTo>
                  <a:cubicBezTo>
                    <a:pt x="1226" y="204"/>
                    <a:pt x="1226" y="204"/>
                    <a:pt x="1226" y="204"/>
                  </a:cubicBezTo>
                  <a:cubicBezTo>
                    <a:pt x="1266" y="204"/>
                    <a:pt x="1286" y="232"/>
                    <a:pt x="1286" y="262"/>
                  </a:cubicBezTo>
                  <a:cubicBezTo>
                    <a:pt x="1286" y="291"/>
                    <a:pt x="1266" y="320"/>
                    <a:pt x="1226" y="320"/>
                  </a:cubicBezTo>
                  <a:cubicBezTo>
                    <a:pt x="1136" y="320"/>
                    <a:pt x="1136" y="320"/>
                    <a:pt x="1136" y="320"/>
                  </a:cubicBezTo>
                  <a:cubicBezTo>
                    <a:pt x="1090" y="320"/>
                    <a:pt x="1072" y="345"/>
                    <a:pt x="1072" y="383"/>
                  </a:cubicBezTo>
                  <a:cubicBezTo>
                    <a:pt x="1072" y="649"/>
                    <a:pt x="1072" y="649"/>
                    <a:pt x="1072" y="649"/>
                  </a:cubicBezTo>
                  <a:moveTo>
                    <a:pt x="690" y="204"/>
                  </a:moveTo>
                  <a:cubicBezTo>
                    <a:pt x="562" y="204"/>
                    <a:pt x="562" y="204"/>
                    <a:pt x="562" y="204"/>
                  </a:cubicBezTo>
                  <a:cubicBezTo>
                    <a:pt x="453" y="204"/>
                    <a:pt x="382" y="283"/>
                    <a:pt x="382" y="383"/>
                  </a:cubicBezTo>
                  <a:cubicBezTo>
                    <a:pt x="382" y="526"/>
                    <a:pt x="382" y="526"/>
                    <a:pt x="382" y="526"/>
                  </a:cubicBezTo>
                  <a:cubicBezTo>
                    <a:pt x="382" y="627"/>
                    <a:pt x="453" y="706"/>
                    <a:pt x="562" y="706"/>
                  </a:cubicBezTo>
                  <a:cubicBezTo>
                    <a:pt x="735" y="706"/>
                    <a:pt x="735" y="706"/>
                    <a:pt x="735" y="706"/>
                  </a:cubicBezTo>
                  <a:cubicBezTo>
                    <a:pt x="775" y="706"/>
                    <a:pt x="795" y="677"/>
                    <a:pt x="795" y="648"/>
                  </a:cubicBezTo>
                  <a:cubicBezTo>
                    <a:pt x="795" y="618"/>
                    <a:pt x="775" y="590"/>
                    <a:pt x="735" y="590"/>
                  </a:cubicBezTo>
                  <a:cubicBezTo>
                    <a:pt x="562" y="590"/>
                    <a:pt x="562" y="590"/>
                    <a:pt x="562" y="590"/>
                  </a:cubicBezTo>
                  <a:cubicBezTo>
                    <a:pt x="517" y="590"/>
                    <a:pt x="498" y="564"/>
                    <a:pt x="498" y="526"/>
                  </a:cubicBezTo>
                  <a:cubicBezTo>
                    <a:pt x="498" y="510"/>
                    <a:pt x="498" y="510"/>
                    <a:pt x="498" y="510"/>
                  </a:cubicBezTo>
                  <a:cubicBezTo>
                    <a:pt x="788" y="510"/>
                    <a:pt x="788" y="510"/>
                    <a:pt x="788" y="510"/>
                  </a:cubicBezTo>
                  <a:cubicBezTo>
                    <a:pt x="842" y="510"/>
                    <a:pt x="870" y="471"/>
                    <a:pt x="870" y="431"/>
                  </a:cubicBezTo>
                  <a:cubicBezTo>
                    <a:pt x="870" y="383"/>
                    <a:pt x="870" y="383"/>
                    <a:pt x="870" y="383"/>
                  </a:cubicBezTo>
                  <a:cubicBezTo>
                    <a:pt x="870" y="283"/>
                    <a:pt x="799" y="204"/>
                    <a:pt x="690" y="204"/>
                  </a:cubicBezTo>
                  <a:moveTo>
                    <a:pt x="498" y="383"/>
                  </a:moveTo>
                  <a:cubicBezTo>
                    <a:pt x="498" y="345"/>
                    <a:pt x="517" y="320"/>
                    <a:pt x="562" y="320"/>
                  </a:cubicBezTo>
                  <a:cubicBezTo>
                    <a:pt x="690" y="320"/>
                    <a:pt x="690" y="320"/>
                    <a:pt x="690" y="320"/>
                  </a:cubicBezTo>
                  <a:cubicBezTo>
                    <a:pt x="735" y="320"/>
                    <a:pt x="754" y="345"/>
                    <a:pt x="754" y="383"/>
                  </a:cubicBezTo>
                  <a:cubicBezTo>
                    <a:pt x="754" y="409"/>
                    <a:pt x="754" y="409"/>
                    <a:pt x="754" y="409"/>
                  </a:cubicBezTo>
                  <a:cubicBezTo>
                    <a:pt x="498" y="409"/>
                    <a:pt x="498" y="409"/>
                    <a:pt x="498" y="409"/>
                  </a:cubicBezTo>
                  <a:lnTo>
                    <a:pt x="498" y="383"/>
                  </a:lnTo>
                  <a:close/>
                  <a:moveTo>
                    <a:pt x="3138" y="77"/>
                  </a:moveTo>
                  <a:cubicBezTo>
                    <a:pt x="3138" y="117"/>
                    <a:pt x="3109" y="137"/>
                    <a:pt x="3080" y="137"/>
                  </a:cubicBezTo>
                  <a:cubicBezTo>
                    <a:pt x="3050" y="137"/>
                    <a:pt x="3022" y="117"/>
                    <a:pt x="3022" y="77"/>
                  </a:cubicBezTo>
                  <a:cubicBezTo>
                    <a:pt x="3022" y="60"/>
                    <a:pt x="3022" y="60"/>
                    <a:pt x="3022" y="60"/>
                  </a:cubicBezTo>
                  <a:cubicBezTo>
                    <a:pt x="3022" y="20"/>
                    <a:pt x="3050" y="0"/>
                    <a:pt x="3080" y="0"/>
                  </a:cubicBezTo>
                  <a:cubicBezTo>
                    <a:pt x="3109" y="0"/>
                    <a:pt x="3138" y="20"/>
                    <a:pt x="3138" y="60"/>
                  </a:cubicBezTo>
                  <a:cubicBezTo>
                    <a:pt x="3138" y="77"/>
                    <a:pt x="3138" y="77"/>
                    <a:pt x="3138" y="77"/>
                  </a:cubicBezTo>
                  <a:moveTo>
                    <a:pt x="3138" y="649"/>
                  </a:moveTo>
                  <a:cubicBezTo>
                    <a:pt x="3138" y="689"/>
                    <a:pt x="3109" y="709"/>
                    <a:pt x="3080" y="709"/>
                  </a:cubicBezTo>
                  <a:cubicBezTo>
                    <a:pt x="3050" y="709"/>
                    <a:pt x="3022" y="689"/>
                    <a:pt x="3022" y="649"/>
                  </a:cubicBezTo>
                  <a:cubicBezTo>
                    <a:pt x="3022" y="261"/>
                    <a:pt x="3022" y="261"/>
                    <a:pt x="3022" y="261"/>
                  </a:cubicBezTo>
                  <a:cubicBezTo>
                    <a:pt x="3022" y="221"/>
                    <a:pt x="3050" y="200"/>
                    <a:pt x="3080" y="200"/>
                  </a:cubicBezTo>
                  <a:cubicBezTo>
                    <a:pt x="3109" y="200"/>
                    <a:pt x="3138" y="221"/>
                    <a:pt x="3138" y="261"/>
                  </a:cubicBezTo>
                  <a:cubicBezTo>
                    <a:pt x="3138" y="649"/>
                    <a:pt x="3138" y="649"/>
                    <a:pt x="3138" y="649"/>
                  </a:cubicBezTo>
                  <a:moveTo>
                    <a:pt x="1708" y="749"/>
                  </a:moveTo>
                  <a:cubicBezTo>
                    <a:pt x="1677" y="722"/>
                    <a:pt x="1636" y="706"/>
                    <a:pt x="1586" y="706"/>
                  </a:cubicBezTo>
                  <a:cubicBezTo>
                    <a:pt x="1586" y="706"/>
                    <a:pt x="1562" y="706"/>
                    <a:pt x="1486" y="706"/>
                  </a:cubicBezTo>
                  <a:cubicBezTo>
                    <a:pt x="1449" y="706"/>
                    <a:pt x="1425" y="685"/>
                    <a:pt x="1425" y="665"/>
                  </a:cubicBezTo>
                  <a:cubicBezTo>
                    <a:pt x="1425" y="644"/>
                    <a:pt x="1448" y="624"/>
                    <a:pt x="1485" y="624"/>
                  </a:cubicBezTo>
                  <a:cubicBezTo>
                    <a:pt x="1557" y="624"/>
                    <a:pt x="1557" y="624"/>
                    <a:pt x="1557" y="624"/>
                  </a:cubicBezTo>
                  <a:cubicBezTo>
                    <a:pt x="1667" y="624"/>
                    <a:pt x="1737" y="546"/>
                    <a:pt x="1737" y="445"/>
                  </a:cubicBezTo>
                  <a:cubicBezTo>
                    <a:pt x="1737" y="383"/>
                    <a:pt x="1737" y="383"/>
                    <a:pt x="1737" y="383"/>
                  </a:cubicBezTo>
                  <a:cubicBezTo>
                    <a:pt x="1737" y="289"/>
                    <a:pt x="1768" y="173"/>
                    <a:pt x="1768" y="173"/>
                  </a:cubicBezTo>
                  <a:cubicBezTo>
                    <a:pt x="1768" y="173"/>
                    <a:pt x="1643" y="204"/>
                    <a:pt x="1557" y="204"/>
                  </a:cubicBezTo>
                  <a:cubicBezTo>
                    <a:pt x="1486" y="204"/>
                    <a:pt x="1486" y="204"/>
                    <a:pt x="1486" y="204"/>
                  </a:cubicBezTo>
                  <a:cubicBezTo>
                    <a:pt x="1376" y="204"/>
                    <a:pt x="1306" y="283"/>
                    <a:pt x="1306" y="383"/>
                  </a:cubicBezTo>
                  <a:cubicBezTo>
                    <a:pt x="1306" y="445"/>
                    <a:pt x="1306" y="445"/>
                    <a:pt x="1306" y="445"/>
                  </a:cubicBezTo>
                  <a:cubicBezTo>
                    <a:pt x="1306" y="473"/>
                    <a:pt x="1311" y="499"/>
                    <a:pt x="1321" y="522"/>
                  </a:cubicBezTo>
                  <a:cubicBezTo>
                    <a:pt x="1325" y="514"/>
                    <a:pt x="1362" y="468"/>
                    <a:pt x="1422" y="445"/>
                  </a:cubicBezTo>
                  <a:cubicBezTo>
                    <a:pt x="1422" y="384"/>
                    <a:pt x="1422" y="384"/>
                    <a:pt x="1422" y="384"/>
                  </a:cubicBezTo>
                  <a:cubicBezTo>
                    <a:pt x="1422" y="345"/>
                    <a:pt x="1440" y="320"/>
                    <a:pt x="1486" y="320"/>
                  </a:cubicBezTo>
                  <a:cubicBezTo>
                    <a:pt x="1513" y="320"/>
                    <a:pt x="1513" y="320"/>
                    <a:pt x="1513" y="320"/>
                  </a:cubicBezTo>
                  <a:cubicBezTo>
                    <a:pt x="1538" y="320"/>
                    <a:pt x="1586" y="320"/>
                    <a:pt x="1618" y="308"/>
                  </a:cubicBezTo>
                  <a:cubicBezTo>
                    <a:pt x="1641" y="299"/>
                    <a:pt x="1641" y="299"/>
                    <a:pt x="1641" y="299"/>
                  </a:cubicBezTo>
                  <a:cubicBezTo>
                    <a:pt x="1633" y="322"/>
                    <a:pt x="1633" y="322"/>
                    <a:pt x="1633" y="322"/>
                  </a:cubicBezTo>
                  <a:cubicBezTo>
                    <a:pt x="1622" y="355"/>
                    <a:pt x="1621" y="393"/>
                    <a:pt x="1621" y="418"/>
                  </a:cubicBezTo>
                  <a:cubicBezTo>
                    <a:pt x="1621" y="445"/>
                    <a:pt x="1621" y="445"/>
                    <a:pt x="1621" y="445"/>
                  </a:cubicBezTo>
                  <a:cubicBezTo>
                    <a:pt x="1621" y="483"/>
                    <a:pt x="1602" y="509"/>
                    <a:pt x="1557" y="509"/>
                  </a:cubicBezTo>
                  <a:cubicBezTo>
                    <a:pt x="1502" y="509"/>
                    <a:pt x="1502" y="509"/>
                    <a:pt x="1502" y="509"/>
                  </a:cubicBezTo>
                  <a:cubicBezTo>
                    <a:pt x="1423" y="509"/>
                    <a:pt x="1375" y="538"/>
                    <a:pt x="1347" y="565"/>
                  </a:cubicBezTo>
                  <a:cubicBezTo>
                    <a:pt x="1330" y="583"/>
                    <a:pt x="1307" y="629"/>
                    <a:pt x="1307" y="666"/>
                  </a:cubicBezTo>
                  <a:cubicBezTo>
                    <a:pt x="1307" y="704"/>
                    <a:pt x="1318" y="732"/>
                    <a:pt x="1333" y="754"/>
                  </a:cubicBezTo>
                  <a:cubicBezTo>
                    <a:pt x="1296" y="791"/>
                    <a:pt x="1279" y="840"/>
                    <a:pt x="1279" y="887"/>
                  </a:cubicBezTo>
                  <a:cubicBezTo>
                    <a:pt x="1279" y="988"/>
                    <a:pt x="1349" y="1067"/>
                    <a:pt x="1459" y="1067"/>
                  </a:cubicBezTo>
                  <a:cubicBezTo>
                    <a:pt x="1586" y="1067"/>
                    <a:pt x="1586" y="1067"/>
                    <a:pt x="1586" y="1067"/>
                  </a:cubicBezTo>
                  <a:cubicBezTo>
                    <a:pt x="1696" y="1067"/>
                    <a:pt x="1766" y="988"/>
                    <a:pt x="1766" y="887"/>
                  </a:cubicBezTo>
                  <a:cubicBezTo>
                    <a:pt x="1766" y="831"/>
                    <a:pt x="1745" y="782"/>
                    <a:pt x="1708" y="749"/>
                  </a:cubicBezTo>
                  <a:moveTo>
                    <a:pt x="1586" y="951"/>
                  </a:moveTo>
                  <a:cubicBezTo>
                    <a:pt x="1459" y="951"/>
                    <a:pt x="1459" y="951"/>
                    <a:pt x="1459" y="951"/>
                  </a:cubicBezTo>
                  <a:cubicBezTo>
                    <a:pt x="1414" y="951"/>
                    <a:pt x="1395" y="924"/>
                    <a:pt x="1395" y="886"/>
                  </a:cubicBezTo>
                  <a:cubicBezTo>
                    <a:pt x="1395" y="847"/>
                    <a:pt x="1414" y="822"/>
                    <a:pt x="1459" y="822"/>
                  </a:cubicBezTo>
                  <a:cubicBezTo>
                    <a:pt x="1586" y="822"/>
                    <a:pt x="1586" y="822"/>
                    <a:pt x="1586" y="822"/>
                  </a:cubicBezTo>
                  <a:cubicBezTo>
                    <a:pt x="1631" y="822"/>
                    <a:pt x="1650" y="847"/>
                    <a:pt x="1650" y="886"/>
                  </a:cubicBezTo>
                  <a:cubicBezTo>
                    <a:pt x="1650" y="924"/>
                    <a:pt x="1631" y="951"/>
                    <a:pt x="1586" y="951"/>
                  </a:cubicBezTo>
                </a:path>
              </a:pathLst>
            </a:custGeom>
            <a:solidFill>
              <a:srgbClr val="cf2f44"/>
            </a:solidFill>
            <a:ln>
              <a:noFill/>
            </a:ln>
          </p:spPr>
          <p:style>
            <a:lnRef idx="0"/>
            <a:fillRef idx="0"/>
            <a:effectRef idx="0"/>
            <a:fontRef idx="minor"/>
          </p:style>
        </p:sp>
        <p:sp>
          <p:nvSpPr>
            <p:cNvPr id="185" name="CustomShape 4"/>
            <p:cNvSpPr/>
            <p:nvPr/>
          </p:nvSpPr>
          <p:spPr>
            <a:xfrm>
              <a:off x="11256120" y="236160"/>
              <a:ext cx="482400" cy="538200"/>
            </a:xfrm>
            <a:custGeom>
              <a:avLst/>
              <a:gdLst/>
              <a:ahLst/>
              <a:rect l="l" t="t" r="r" b="b"/>
              <a:pathLst>
                <a:path w="2026" h="2260">
                  <a:moveTo>
                    <a:pt x="1078" y="138"/>
                  </a:moveTo>
                  <a:cubicBezTo>
                    <a:pt x="809" y="138"/>
                    <a:pt x="809" y="138"/>
                    <a:pt x="809" y="138"/>
                  </a:cubicBezTo>
                  <a:cubicBezTo>
                    <a:pt x="317" y="138"/>
                    <a:pt x="0" y="493"/>
                    <a:pt x="0" y="947"/>
                  </a:cubicBezTo>
                  <a:cubicBezTo>
                    <a:pt x="0" y="1224"/>
                    <a:pt x="0" y="1224"/>
                    <a:pt x="0" y="1224"/>
                  </a:cubicBezTo>
                  <a:cubicBezTo>
                    <a:pt x="0" y="1382"/>
                    <a:pt x="34" y="1521"/>
                    <a:pt x="105" y="1645"/>
                  </a:cubicBezTo>
                  <a:cubicBezTo>
                    <a:pt x="182" y="1570"/>
                    <a:pt x="288" y="1503"/>
                    <a:pt x="427" y="1455"/>
                  </a:cubicBezTo>
                  <a:cubicBezTo>
                    <a:pt x="404" y="1402"/>
                    <a:pt x="394" y="1339"/>
                    <a:pt x="394" y="1269"/>
                  </a:cubicBezTo>
                  <a:cubicBezTo>
                    <a:pt x="394" y="914"/>
                    <a:pt x="394" y="914"/>
                    <a:pt x="394" y="914"/>
                  </a:cubicBezTo>
                  <a:cubicBezTo>
                    <a:pt x="394" y="693"/>
                    <a:pt x="502" y="546"/>
                    <a:pt x="763" y="546"/>
                  </a:cubicBezTo>
                  <a:cubicBezTo>
                    <a:pt x="924" y="545"/>
                    <a:pt x="924" y="545"/>
                    <a:pt x="924" y="545"/>
                  </a:cubicBezTo>
                  <a:cubicBezTo>
                    <a:pt x="1064" y="545"/>
                    <a:pt x="1294" y="550"/>
                    <a:pt x="1476" y="478"/>
                  </a:cubicBezTo>
                  <a:cubicBezTo>
                    <a:pt x="1607" y="427"/>
                    <a:pt x="1607" y="427"/>
                    <a:pt x="1607" y="427"/>
                  </a:cubicBezTo>
                  <a:cubicBezTo>
                    <a:pt x="1562" y="559"/>
                    <a:pt x="1562" y="559"/>
                    <a:pt x="1562" y="559"/>
                  </a:cubicBezTo>
                  <a:cubicBezTo>
                    <a:pt x="1498" y="748"/>
                    <a:pt x="1496" y="968"/>
                    <a:pt x="1496" y="1113"/>
                  </a:cubicBezTo>
                  <a:cubicBezTo>
                    <a:pt x="1496" y="1269"/>
                    <a:pt x="1496" y="1269"/>
                    <a:pt x="1496" y="1269"/>
                  </a:cubicBezTo>
                  <a:cubicBezTo>
                    <a:pt x="1496" y="1491"/>
                    <a:pt x="1387" y="1638"/>
                    <a:pt x="1126" y="1638"/>
                  </a:cubicBezTo>
                  <a:cubicBezTo>
                    <a:pt x="863" y="1638"/>
                    <a:pt x="863" y="1638"/>
                    <a:pt x="863" y="1638"/>
                  </a:cubicBezTo>
                  <a:cubicBezTo>
                    <a:pt x="723" y="1640"/>
                    <a:pt x="502" y="1652"/>
                    <a:pt x="321" y="1727"/>
                  </a:cubicBezTo>
                  <a:cubicBezTo>
                    <a:pt x="4" y="1857"/>
                    <a:pt x="5" y="2145"/>
                    <a:pt x="14" y="2260"/>
                  </a:cubicBezTo>
                  <a:cubicBezTo>
                    <a:pt x="30" y="2206"/>
                    <a:pt x="132" y="2027"/>
                    <a:pt x="785" y="2027"/>
                  </a:cubicBezTo>
                  <a:cubicBezTo>
                    <a:pt x="964" y="2027"/>
                    <a:pt x="1056" y="2027"/>
                    <a:pt x="1098" y="2028"/>
                  </a:cubicBezTo>
                  <a:cubicBezTo>
                    <a:pt x="1579" y="2018"/>
                    <a:pt x="1887" y="1671"/>
                    <a:pt x="1887" y="1224"/>
                  </a:cubicBezTo>
                  <a:cubicBezTo>
                    <a:pt x="1887" y="947"/>
                    <a:pt x="1887" y="947"/>
                    <a:pt x="1887" y="947"/>
                  </a:cubicBezTo>
                  <a:cubicBezTo>
                    <a:pt x="1887" y="394"/>
                    <a:pt x="2026" y="0"/>
                    <a:pt x="2026" y="0"/>
                  </a:cubicBezTo>
                  <a:cubicBezTo>
                    <a:pt x="2026" y="0"/>
                    <a:pt x="1531" y="138"/>
                    <a:pt x="1078" y="138"/>
                  </a:cubicBezTo>
                </a:path>
              </a:pathLst>
            </a:custGeom>
            <a:solidFill>
              <a:srgbClr val="7ab800"/>
            </a:solidFill>
            <a:ln>
              <a:noFill/>
            </a:ln>
          </p:spPr>
          <p:style>
            <a:lnRef idx="0"/>
            <a:fillRef idx="0"/>
            <a:effectRef idx="0"/>
            <a:fontRef idx="minor"/>
          </p:style>
        </p:sp>
      </p:grpSp>
      <p:sp>
        <p:nvSpPr>
          <p:cNvPr id="186" name="PlaceHolder 5"/>
          <p:cNvSpPr>
            <a:spLocks noGrp="1"/>
          </p:cNvSpPr>
          <p:nvPr>
            <p:ph type="title"/>
          </p:nvPr>
        </p:nvSpPr>
        <p:spPr>
          <a:xfrm>
            <a:off x="1080000" y="248040"/>
            <a:ext cx="9456840" cy="827640"/>
          </a:xfrm>
          <a:prstGeom prst="rect">
            <a:avLst/>
          </a:prstGeom>
        </p:spPr>
        <p:txBody>
          <a:bodyPr lIns="0" rIns="0" tIns="0" bIns="0" anchor="b">
            <a:noAutofit/>
          </a:bodyPr>
          <a:p>
            <a:pPr>
              <a:lnSpc>
                <a:spcPct val="100000"/>
              </a:lnSpc>
            </a:pPr>
            <a:r>
              <a:rPr b="0" lang="nl-NL" sz="3600" spc="-1" strike="noStrike">
                <a:solidFill>
                  <a:srgbClr val="cf2f44"/>
                </a:solidFill>
                <a:latin typeface="Georgia"/>
              </a:rPr>
              <a:t>[Titel]</a:t>
            </a:r>
            <a:endParaRPr b="0" lang="nl-NL" sz="3600" spc="-1" strike="noStrike">
              <a:solidFill>
                <a:srgbClr val="000000"/>
              </a:solidFill>
              <a:latin typeface="Georgia"/>
            </a:endParaRPr>
          </a:p>
        </p:txBody>
      </p:sp>
      <p:sp>
        <p:nvSpPr>
          <p:cNvPr id="187" name="PlaceHolder 6"/>
          <p:cNvSpPr>
            <a:spLocks noGrp="1"/>
          </p:cNvSpPr>
          <p:nvPr>
            <p:ph type="dt"/>
          </p:nvPr>
        </p:nvSpPr>
        <p:spPr>
          <a:xfrm rot="16200000">
            <a:off x="-219960" y="5614920"/>
            <a:ext cx="939240" cy="287640"/>
          </a:xfrm>
          <a:prstGeom prst="rect">
            <a:avLst/>
          </a:prstGeom>
        </p:spPr>
        <p:txBody>
          <a:bodyPr lIns="0" rIns="0" tIns="0" bIns="0">
            <a:noAutofit/>
          </a:bodyPr>
          <a:p>
            <a:pPr>
              <a:lnSpc>
                <a:spcPct val="100000"/>
              </a:lnSpc>
            </a:pPr>
            <a:fld id="{289BBDC7-0F9B-4DE3-8B2A-061D7338F5C0}" type="datetime1">
              <a:rPr b="0" lang="en-US" sz="1150" spc="-1" strike="noStrike">
                <a:solidFill>
                  <a:srgbClr val="ffffff"/>
                </a:solidFill>
                <a:latin typeface="Georgia"/>
              </a:rPr>
              <a:t>01/15/2020</a:t>
            </a:fld>
            <a:endParaRPr b="0" lang="en-US" sz="1150" spc="-1" strike="noStrike">
              <a:latin typeface="Times New Roman"/>
            </a:endParaRPr>
          </a:p>
        </p:txBody>
      </p:sp>
      <p:sp>
        <p:nvSpPr>
          <p:cNvPr id="188" name="PlaceHolder 7"/>
          <p:cNvSpPr>
            <a:spLocks noGrp="1"/>
          </p:cNvSpPr>
          <p:nvPr>
            <p:ph type="ftr"/>
          </p:nvPr>
        </p:nvSpPr>
        <p:spPr>
          <a:xfrm rot="16200000">
            <a:off x="-1820160" y="2971080"/>
            <a:ext cx="4139640" cy="287640"/>
          </a:xfrm>
          <a:prstGeom prst="rect">
            <a:avLst/>
          </a:prstGeom>
        </p:spPr>
        <p:txBody>
          <a:bodyPr lIns="0" rIns="0" tIns="0" bIns="0">
            <a:noAutofit/>
          </a:bodyPr>
          <a:p>
            <a:pPr>
              <a:lnSpc>
                <a:spcPct val="100000"/>
              </a:lnSpc>
            </a:pPr>
            <a:r>
              <a:rPr b="0" lang="en-US" sz="1150" spc="-1" strike="noStrike">
                <a:solidFill>
                  <a:srgbClr val="ffffff"/>
                </a:solidFill>
                <a:latin typeface="Georgia"/>
              </a:rPr>
              <a:t>Via Invoegen | Koptekst en Voettekst Presentatietitel toevoegen</a:t>
            </a:r>
            <a:endParaRPr b="0" lang="en-US" sz="1150" spc="-1" strike="noStrike">
              <a:latin typeface="Times New Roman"/>
            </a:endParaRPr>
          </a:p>
        </p:txBody>
      </p:sp>
      <p:sp>
        <p:nvSpPr>
          <p:cNvPr id="189" name="PlaceHolder 8"/>
          <p:cNvSpPr>
            <a:spLocks noGrp="1"/>
          </p:cNvSpPr>
          <p:nvPr>
            <p:ph type="sldNum"/>
          </p:nvPr>
        </p:nvSpPr>
        <p:spPr>
          <a:xfrm rot="16200000">
            <a:off x="65520" y="671040"/>
            <a:ext cx="367560" cy="287640"/>
          </a:xfrm>
          <a:prstGeom prst="rect">
            <a:avLst/>
          </a:prstGeom>
        </p:spPr>
        <p:txBody>
          <a:bodyPr lIns="0" rIns="0" tIns="0" bIns="0">
            <a:noAutofit/>
          </a:bodyPr>
          <a:p>
            <a:pPr algn="r">
              <a:lnSpc>
                <a:spcPct val="100000"/>
              </a:lnSpc>
            </a:pPr>
            <a:fld id="{BB61BC0F-893F-4D52-8168-0F8BF33C4348}" type="slidenum">
              <a:rPr b="0" lang="en-US" sz="1150" spc="-1" strike="noStrike">
                <a:solidFill>
                  <a:srgbClr val="ffffff"/>
                </a:solidFill>
                <a:latin typeface="Georgia"/>
              </a:rPr>
              <a:t>&lt;number&gt;</a:t>
            </a:fld>
            <a:endParaRPr b="0" lang="en-US" sz="1150" spc="-1" strike="noStrike">
              <a:latin typeface="Times New Roman"/>
            </a:endParaRPr>
          </a:p>
        </p:txBody>
      </p:sp>
      <p:sp>
        <p:nvSpPr>
          <p:cNvPr id="190" name="PlaceHolder 9"/>
          <p:cNvSpPr>
            <a:spLocks noGrp="1"/>
          </p:cNvSpPr>
          <p:nvPr>
            <p:ph type="body"/>
          </p:nvPr>
        </p:nvSpPr>
        <p:spPr>
          <a:xfrm>
            <a:off x="609480" y="1604520"/>
            <a:ext cx="1097352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nl-NL" sz="2400" spc="-1" strike="noStrike">
                <a:solidFill>
                  <a:srgbClr val="000000"/>
                </a:solidFill>
                <a:latin typeface="Georgia"/>
              </a:rPr>
              <a:t>Click to edit the outline text format</a:t>
            </a:r>
            <a:endParaRPr b="0" lang="nl-NL" sz="2400" spc="-1" strike="noStrike">
              <a:solidFill>
                <a:srgbClr val="000000"/>
              </a:solidFill>
              <a:latin typeface="Georgia"/>
            </a:endParaRPr>
          </a:p>
          <a:p>
            <a:pPr lvl="1" marL="864000" indent="-324000">
              <a:spcBef>
                <a:spcPts val="1134"/>
              </a:spcBef>
              <a:buClr>
                <a:srgbClr val="000000"/>
              </a:buClr>
              <a:buSzPct val="75000"/>
              <a:buFont typeface="Symbol" charset="2"/>
              <a:buChar char=""/>
            </a:pPr>
            <a:r>
              <a:rPr b="0" lang="nl-NL" sz="1800" spc="-1" strike="noStrike">
                <a:solidFill>
                  <a:srgbClr val="000000"/>
                </a:solidFill>
                <a:latin typeface="Georgia"/>
              </a:rPr>
              <a:t>Second Outline Level</a:t>
            </a:r>
            <a:endParaRPr b="0" lang="nl-NL" sz="1800" spc="-1" strike="noStrike">
              <a:solidFill>
                <a:srgbClr val="000000"/>
              </a:solidFill>
              <a:latin typeface="Georgia"/>
            </a:endParaRPr>
          </a:p>
          <a:p>
            <a:pPr lvl="2" marL="1296000" indent="-288000">
              <a:spcBef>
                <a:spcPts val="850"/>
              </a:spcBef>
              <a:buClr>
                <a:srgbClr val="000000"/>
              </a:buClr>
              <a:buSzPct val="45000"/>
              <a:buFont typeface="Wingdings" charset="2"/>
              <a:buChar char=""/>
            </a:pPr>
            <a:r>
              <a:rPr b="1" lang="nl-NL" sz="2400" spc="-1" strike="noStrike">
                <a:solidFill>
                  <a:srgbClr val="000000"/>
                </a:solidFill>
                <a:latin typeface="Georgia"/>
              </a:rPr>
              <a:t>Third Outline Level</a:t>
            </a:r>
            <a:endParaRPr b="1" lang="nl-NL" sz="2400" spc="-1" strike="noStrike">
              <a:solidFill>
                <a:srgbClr val="000000"/>
              </a:solidFill>
              <a:latin typeface="Georgia"/>
            </a:endParaRPr>
          </a:p>
          <a:p>
            <a:pPr lvl="3" marL="1728000" indent="-216000">
              <a:spcBef>
                <a:spcPts val="567"/>
              </a:spcBef>
              <a:buClr>
                <a:srgbClr val="000000"/>
              </a:buClr>
              <a:buSzPct val="75000"/>
              <a:buFont typeface="Symbol" charset="2"/>
              <a:buChar char=""/>
            </a:pPr>
            <a:r>
              <a:rPr b="0" lang="nl-NL" sz="2400" spc="-1" strike="noStrike">
                <a:solidFill>
                  <a:srgbClr val="000000"/>
                </a:solidFill>
                <a:latin typeface="Georgia"/>
              </a:rPr>
              <a:t>Fourth Outline Level</a:t>
            </a:r>
            <a:endParaRPr b="0" lang="nl-NL" sz="2400" spc="-1" strike="noStrike">
              <a:solidFill>
                <a:srgbClr val="000000"/>
              </a:solidFill>
              <a:latin typeface="Georgia"/>
            </a:endParaRPr>
          </a:p>
          <a:p>
            <a:pPr lvl="4" marL="2160000" indent="-216000">
              <a:spcBef>
                <a:spcPts val="283"/>
              </a:spcBef>
              <a:buClr>
                <a:srgbClr val="000000"/>
              </a:buClr>
              <a:buSzPct val="45000"/>
              <a:buFont typeface="Wingdings" charset="2"/>
              <a:buChar char=""/>
            </a:pPr>
            <a:r>
              <a:rPr b="0" lang="nl-NL" sz="2000" spc="-1" strike="noStrike">
                <a:solidFill>
                  <a:srgbClr val="000000"/>
                </a:solidFill>
                <a:latin typeface="Georgia"/>
              </a:rPr>
              <a:t>Fifth Outline Level</a:t>
            </a:r>
            <a:endParaRPr b="0" lang="nl-NL" sz="2000" spc="-1" strike="noStrike">
              <a:solidFill>
                <a:srgbClr val="000000"/>
              </a:solidFill>
              <a:latin typeface="Georgia"/>
            </a:endParaRPr>
          </a:p>
          <a:p>
            <a:pPr lvl="5" marL="2592000" indent="-216000">
              <a:spcBef>
                <a:spcPts val="283"/>
              </a:spcBef>
              <a:buClr>
                <a:srgbClr val="000000"/>
              </a:buClr>
              <a:buSzPct val="45000"/>
              <a:buFont typeface="Wingdings" charset="2"/>
              <a:buChar char=""/>
            </a:pPr>
            <a:r>
              <a:rPr b="0" lang="nl-NL" sz="2000" spc="-1" strike="noStrike">
                <a:solidFill>
                  <a:srgbClr val="000000"/>
                </a:solidFill>
                <a:latin typeface="Georgia"/>
              </a:rPr>
              <a:t>Sixth Outline Level</a:t>
            </a:r>
            <a:endParaRPr b="0" lang="nl-NL" sz="2000" spc="-1" strike="noStrike">
              <a:solidFill>
                <a:srgbClr val="000000"/>
              </a:solidFill>
              <a:latin typeface="Georgia"/>
            </a:endParaRPr>
          </a:p>
          <a:p>
            <a:pPr lvl="6" marL="3024000" indent="-216000">
              <a:spcBef>
                <a:spcPts val="283"/>
              </a:spcBef>
              <a:buClr>
                <a:srgbClr val="000000"/>
              </a:buClr>
              <a:buSzPct val="45000"/>
              <a:buFont typeface="Wingdings" charset="2"/>
              <a:buChar char=""/>
            </a:pPr>
            <a:r>
              <a:rPr b="0" lang="nl-NL" sz="2000" spc="-1" strike="noStrike">
                <a:solidFill>
                  <a:srgbClr val="000000"/>
                </a:solidFill>
                <a:latin typeface="Georgia"/>
              </a:rPr>
              <a:t>Seventh Outline Level</a:t>
            </a:r>
            <a:endParaRPr b="0" lang="nl-NL" sz="2000" spc="-1" strike="noStrike">
              <a:solidFill>
                <a:srgbClr val="000000"/>
              </a:solidFill>
              <a:latin typeface="Georgia"/>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0.wmf"/><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1.wmf"/><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slideLayout" Target="../slideLayouts/slideLayout37.xml"/><Relationship Id="rId4"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53.xml"/><Relationship Id="rId4"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17.wmf"/><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18.wmf"/><Relationship Id="rId2" Type="http://schemas.openxmlformats.org/officeDocument/2006/relationships/slideLayout" Target="../slideLayouts/slideLayout13.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TextShape 1"/>
          <p:cNvSpPr txBox="1"/>
          <p:nvPr/>
        </p:nvSpPr>
        <p:spPr>
          <a:xfrm>
            <a:off x="1080000" y="2544840"/>
            <a:ext cx="10364040" cy="1469520"/>
          </a:xfrm>
          <a:prstGeom prst="rect">
            <a:avLst/>
          </a:prstGeom>
          <a:noFill/>
          <a:ln>
            <a:noFill/>
          </a:ln>
        </p:spPr>
        <p:txBody>
          <a:bodyPr lIns="0" rIns="0" tIns="0" bIns="0" anchor="b">
            <a:normAutofit fontScale="74000"/>
          </a:bodyPr>
          <a:p>
            <a:pPr>
              <a:lnSpc>
                <a:spcPct val="100000"/>
              </a:lnSpc>
            </a:pPr>
            <a:r>
              <a:rPr b="0" lang="nl-NL" sz="6000" spc="-1" strike="noStrike">
                <a:solidFill>
                  <a:srgbClr val="cf2f44"/>
                </a:solidFill>
                <a:latin typeface="Georgia"/>
              </a:rPr>
              <a:t>Hematologie onderwijs Hilversum – Almere </a:t>
            </a:r>
            <a:endParaRPr b="0" lang="nl-NL" sz="6000" spc="-1" strike="noStrike">
              <a:solidFill>
                <a:srgbClr val="000000"/>
              </a:solidFill>
              <a:latin typeface="Georgia"/>
            </a:endParaRPr>
          </a:p>
        </p:txBody>
      </p:sp>
      <p:sp>
        <p:nvSpPr>
          <p:cNvPr id="234" name="TextShape 2"/>
          <p:cNvSpPr txBox="1"/>
          <p:nvPr/>
        </p:nvSpPr>
        <p:spPr>
          <a:xfrm>
            <a:off x="1080000" y="4223520"/>
            <a:ext cx="8535240" cy="1752120"/>
          </a:xfrm>
          <a:prstGeom prst="rect">
            <a:avLst/>
          </a:prstGeom>
          <a:noFill/>
          <a:ln>
            <a:noFill/>
          </a:ln>
        </p:spPr>
        <p:txBody>
          <a:bodyPr lIns="0" rIns="0" tIns="0" bIns="0">
            <a:noAutofit/>
          </a:bodyPr>
          <a:p>
            <a:pPr>
              <a:lnSpc>
                <a:spcPct val="100000"/>
              </a:lnSpc>
              <a:spcBef>
                <a:spcPts val="601"/>
              </a:spcBef>
            </a:pPr>
            <a:r>
              <a:rPr b="0" lang="en-US" sz="2400" spc="-1" strike="noStrike">
                <a:solidFill>
                  <a:srgbClr val="000000"/>
                </a:solidFill>
                <a:latin typeface="Georgia"/>
              </a:rPr>
              <a:t>Esther de Weerd, internist-hematoloog </a:t>
            </a:r>
            <a:endParaRPr b="0" lang="en-US" sz="2400" spc="-1" strike="noStrike">
              <a:latin typeface="Arial"/>
            </a:endParaRPr>
          </a:p>
          <a:p>
            <a:pPr>
              <a:lnSpc>
                <a:spcPct val="100000"/>
              </a:lnSpc>
              <a:spcBef>
                <a:spcPts val="601"/>
              </a:spcBef>
            </a:pPr>
            <a:r>
              <a:rPr b="0" lang="en-US" sz="2400" spc="-1" strike="noStrike">
                <a:solidFill>
                  <a:srgbClr val="000000"/>
                </a:solidFill>
                <a:latin typeface="Georgia"/>
              </a:rPr>
              <a:t>9 januari 2020</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5" name="Picture 2" descr="Figure 1"/>
          <p:cNvPicPr/>
          <p:nvPr/>
        </p:nvPicPr>
        <p:blipFill>
          <a:blip r:embed="rId1"/>
          <a:srcRect l="0" t="0" r="0" b="2070"/>
          <a:stretch/>
        </p:blipFill>
        <p:spPr>
          <a:xfrm>
            <a:off x="1364040" y="0"/>
            <a:ext cx="9020520" cy="6813000"/>
          </a:xfrm>
          <a:prstGeom prst="rect">
            <a:avLst/>
          </a:prstGeom>
          <a:ln>
            <a:noFill/>
          </a:ln>
        </p:spPr>
      </p:pic>
      <p:sp>
        <p:nvSpPr>
          <p:cNvPr id="256" name="CustomShape 1"/>
          <p:cNvSpPr/>
          <p:nvPr/>
        </p:nvSpPr>
        <p:spPr>
          <a:xfrm>
            <a:off x="5736600" y="0"/>
            <a:ext cx="4647600" cy="6857640"/>
          </a:xfrm>
          <a:prstGeom prst="rect">
            <a:avLst/>
          </a:prstGeom>
          <a:solidFill>
            <a:schemeClr val="accent4">
              <a:lumMod val="20000"/>
              <a:lumOff val="80000"/>
            </a:schemeClr>
          </a:solidFill>
          <a:ln>
            <a:round/>
          </a:ln>
        </p:spPr>
        <p:style>
          <a:lnRef idx="2">
            <a:schemeClr val="accent1">
              <a:shade val="50000"/>
            </a:schemeClr>
          </a:lnRef>
          <a:fillRef idx="1">
            <a:schemeClr val="accent1"/>
          </a:fillRef>
          <a:effectRef idx="0">
            <a:schemeClr val="accent1"/>
          </a:effectRef>
          <a:fontRef idx="minor"/>
        </p:style>
      </p:sp>
      <p:sp>
        <p:nvSpPr>
          <p:cNvPr id="257" name="CustomShape 2"/>
          <p:cNvSpPr/>
          <p:nvPr/>
        </p:nvSpPr>
        <p:spPr>
          <a:xfrm>
            <a:off x="7680960" y="2061000"/>
            <a:ext cx="719640" cy="575640"/>
          </a:xfrm>
          <a:prstGeom prst="ellipse">
            <a:avLst/>
          </a:prstGeom>
          <a:noFill/>
          <a:ln w="57240">
            <a:solidFill>
              <a:srgbClr val="92d050"/>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xit" presetID="10">
                                  <p:stCondLst>
                                    <p:cond delay="0"/>
                                  </p:stCondLst>
                                  <p:childTnLst>
                                    <p:animEffect filter="fade" transition="out">
                                      <p:cBhvr additive="repl">
                                        <p:cTn id="6" dur="500"/>
                                        <p:tgtEl>
                                          <p:spTgt spid="256"/>
                                        </p:tgtEl>
                                      </p:cBhvr>
                                    </p:animEffect>
                                    <p:set>
                                      <p:cBhvr>
                                        <p:cTn id="7" dur="1" fill="hold">
                                          <p:stCondLst>
                                            <p:cond delay="499"/>
                                          </p:stCondLst>
                                        </p:cTn>
                                        <p:tgtEl>
                                          <p:spTgt spid="25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nodeType="clickEffect" fill="hold" presetClass="entr" presetID="1">
                                  <p:stCondLst>
                                    <p:cond delay="0"/>
                                  </p:stCondLst>
                                  <p:childTnLst>
                                    <p:set>
                                      <p:cBhvr>
                                        <p:cTn id="11"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TextShape 1"/>
          <p:cNvSpPr txBox="1"/>
          <p:nvPr/>
        </p:nvSpPr>
        <p:spPr>
          <a:xfrm>
            <a:off x="1080000" y="248040"/>
            <a:ext cx="9456840" cy="827640"/>
          </a:xfrm>
          <a:prstGeom prst="rect">
            <a:avLst/>
          </a:prstGeom>
          <a:noFill/>
          <a:ln>
            <a:noFill/>
          </a:ln>
        </p:spPr>
        <p:txBody>
          <a:bodyPr lIns="0" rIns="0" tIns="0" bIns="0" anchor="b">
            <a:noAutofit/>
          </a:bodyPr>
          <a:p>
            <a:pPr>
              <a:lnSpc>
                <a:spcPct val="100000"/>
              </a:lnSpc>
            </a:pPr>
            <a:r>
              <a:rPr b="0" lang="nl-NL" sz="3600" spc="-1" strike="noStrike">
                <a:solidFill>
                  <a:srgbClr val="cf2f44"/>
                </a:solidFill>
                <a:latin typeface="Georgia"/>
              </a:rPr>
              <a:t>Somatische hypermutatie</a:t>
            </a:r>
            <a:endParaRPr b="0" lang="nl-NL" sz="3600" spc="-1" strike="noStrike">
              <a:solidFill>
                <a:srgbClr val="000000"/>
              </a:solidFill>
              <a:latin typeface="Georgia"/>
            </a:endParaRPr>
          </a:p>
        </p:txBody>
      </p:sp>
      <p:sp>
        <p:nvSpPr>
          <p:cNvPr id="259" name="TextShape 2"/>
          <p:cNvSpPr txBox="1"/>
          <p:nvPr/>
        </p:nvSpPr>
        <p:spPr>
          <a:xfrm>
            <a:off x="1080000" y="1315440"/>
            <a:ext cx="9456840" cy="4823640"/>
          </a:xfrm>
          <a:prstGeom prst="rect">
            <a:avLst/>
          </a:prstGeom>
          <a:noFill/>
          <a:ln>
            <a:noFill/>
          </a:ln>
        </p:spPr>
        <p:txBody>
          <a:bodyPr lIns="0" rIns="0" tIns="0" bIns="0">
            <a:normAutofit/>
          </a:bodyPr>
          <a:p>
            <a:pPr>
              <a:lnSpc>
                <a:spcPct val="100000"/>
              </a:lnSpc>
              <a:spcBef>
                <a:spcPts val="601"/>
              </a:spcBef>
            </a:pPr>
            <a:r>
              <a:rPr b="0" lang="nl-NL" sz="2400" spc="-1" strike="noStrike">
                <a:solidFill>
                  <a:srgbClr val="000000"/>
                </a:solidFill>
                <a:latin typeface="Georgia"/>
              </a:rPr>
              <a:t>Ontstaan van puntmutaties in de V-genen waardoor nog meer diversiteit ontstaat. Mechanisme hierachter is niet goed begrepen. </a:t>
            </a:r>
            <a:endParaRPr b="0" lang="nl-NL" sz="2400" spc="-1" strike="noStrike">
              <a:solidFill>
                <a:srgbClr val="000000"/>
              </a:solidFill>
              <a:latin typeface="Georgia"/>
            </a:endParaRPr>
          </a:p>
          <a:p>
            <a:pPr>
              <a:lnSpc>
                <a:spcPct val="100000"/>
              </a:lnSpc>
              <a:spcBef>
                <a:spcPts val="601"/>
              </a:spcBef>
            </a:pPr>
            <a:endParaRPr b="0" lang="nl-NL" sz="2400" spc="-1" strike="noStrike">
              <a:solidFill>
                <a:srgbClr val="000000"/>
              </a:solidFill>
              <a:latin typeface="Georgia"/>
            </a:endParaRPr>
          </a:p>
          <a:p>
            <a:pPr>
              <a:lnSpc>
                <a:spcPct val="100000"/>
              </a:lnSpc>
              <a:spcBef>
                <a:spcPts val="601"/>
              </a:spcBef>
            </a:pPr>
            <a:r>
              <a:rPr b="0" lang="nl-NL" sz="2400" spc="-1" strike="noStrike">
                <a:solidFill>
                  <a:srgbClr val="000000"/>
                </a:solidFill>
                <a:latin typeface="Georgia"/>
              </a:rPr>
              <a:t>Enzym AID: vervanging van ‘C’ door ‘U’ </a:t>
            </a:r>
            <a:r>
              <a:rPr b="0" lang="nl-NL" sz="2400" spc="-1" strike="noStrike">
                <a:solidFill>
                  <a:srgbClr val="000000"/>
                </a:solidFill>
                <a:latin typeface="Wingdings"/>
              </a:rPr>
              <a:t></a:t>
            </a:r>
            <a:r>
              <a:rPr b="0" lang="nl-NL" sz="2400" spc="-1" strike="noStrike">
                <a:solidFill>
                  <a:srgbClr val="000000"/>
                </a:solidFill>
                <a:latin typeface="Georgia"/>
              </a:rPr>
              <a:t> C:G wordt T:A </a:t>
            </a:r>
            <a:endParaRPr b="0" lang="nl-NL" sz="2400" spc="-1" strike="noStrike">
              <a:solidFill>
                <a:srgbClr val="000000"/>
              </a:solidFill>
              <a:latin typeface="Georgia"/>
            </a:endParaRPr>
          </a:p>
          <a:p>
            <a:pPr>
              <a:lnSpc>
                <a:spcPct val="100000"/>
              </a:lnSpc>
              <a:spcBef>
                <a:spcPts val="601"/>
              </a:spcBef>
            </a:pPr>
            <a:r>
              <a:rPr b="0" lang="nl-NL" sz="2400" spc="-1" strike="noStrike">
                <a:solidFill>
                  <a:srgbClr val="000000"/>
                </a:solidFill>
                <a:latin typeface="Georgia"/>
              </a:rPr>
              <a:t>Mutaties worden onvolledig gerepareerd </a:t>
            </a:r>
            <a:endParaRPr b="0" lang="nl-NL" sz="2400" spc="-1" strike="noStrike">
              <a:solidFill>
                <a:srgbClr val="000000"/>
              </a:solidFill>
              <a:latin typeface="Georgia"/>
            </a:endParaRPr>
          </a:p>
          <a:p>
            <a:pPr>
              <a:lnSpc>
                <a:spcPct val="100000"/>
              </a:lnSpc>
              <a:spcBef>
                <a:spcPts val="601"/>
              </a:spcBef>
            </a:pPr>
            <a:r>
              <a:rPr b="0" lang="nl-NL" sz="2400" spc="-1" strike="noStrike">
                <a:solidFill>
                  <a:srgbClr val="000000"/>
                </a:solidFill>
                <a:latin typeface="Georgia"/>
              </a:rPr>
              <a:t>Frequentie van mutaties ≥ 10^6 x meer dan normaal </a:t>
            </a:r>
            <a:endParaRPr b="0" lang="nl-NL" sz="2400" spc="-1" strike="noStrike">
              <a:solidFill>
                <a:srgbClr val="000000"/>
              </a:solidFill>
              <a:latin typeface="Georgia"/>
            </a:endParaRPr>
          </a:p>
          <a:p>
            <a:pPr>
              <a:lnSpc>
                <a:spcPct val="100000"/>
              </a:lnSpc>
              <a:spcBef>
                <a:spcPts val="601"/>
              </a:spcBef>
            </a:pPr>
            <a:r>
              <a:rPr b="0" lang="nl-NL" sz="2400" spc="-1" strike="noStrike">
                <a:solidFill>
                  <a:srgbClr val="000000"/>
                </a:solidFill>
                <a:latin typeface="Georgia"/>
              </a:rPr>
              <a:t>Gemuteerd DNA is kwetsbaar, veel dubbelstrengsbreuken </a:t>
            </a:r>
            <a:endParaRPr b="0" lang="nl-NL" sz="2400" spc="-1" strike="noStrike">
              <a:solidFill>
                <a:srgbClr val="000000"/>
              </a:solidFill>
              <a:latin typeface="Georgia"/>
            </a:endParaRPr>
          </a:p>
          <a:p>
            <a:pPr>
              <a:lnSpc>
                <a:spcPct val="100000"/>
              </a:lnSpc>
              <a:spcBef>
                <a:spcPts val="601"/>
              </a:spcBef>
            </a:pPr>
            <a:endParaRPr b="0" lang="nl-NL" sz="2400" spc="-1" strike="noStrike">
              <a:solidFill>
                <a:srgbClr val="000000"/>
              </a:solidFill>
              <a:latin typeface="Georgia"/>
            </a:endParaRPr>
          </a:p>
          <a:p>
            <a:pPr>
              <a:lnSpc>
                <a:spcPct val="100000"/>
              </a:lnSpc>
              <a:spcBef>
                <a:spcPts val="601"/>
              </a:spcBef>
            </a:pPr>
            <a:r>
              <a:rPr b="0" lang="nl-NL" sz="2400" spc="-1" strike="noStrike">
                <a:solidFill>
                  <a:srgbClr val="000000"/>
                </a:solidFill>
                <a:latin typeface="Georgia"/>
              </a:rPr>
              <a:t>Selectie van de cellen die meest antigeen reacief zijn, apoptose van de andere cellen. </a:t>
            </a:r>
            <a:endParaRPr b="0" lang="nl-NL" sz="2400" spc="-1" strike="noStrike">
              <a:solidFill>
                <a:srgbClr val="000000"/>
              </a:solidFill>
              <a:latin typeface="Georgia"/>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TextShape 1"/>
          <p:cNvSpPr txBox="1"/>
          <p:nvPr/>
        </p:nvSpPr>
        <p:spPr>
          <a:xfrm>
            <a:off x="1080000" y="248040"/>
            <a:ext cx="9456840" cy="827640"/>
          </a:xfrm>
          <a:prstGeom prst="rect">
            <a:avLst/>
          </a:prstGeom>
          <a:noFill/>
          <a:ln>
            <a:noFill/>
          </a:ln>
        </p:spPr>
        <p:txBody>
          <a:bodyPr lIns="0" rIns="0" tIns="0" bIns="0" anchor="b">
            <a:noAutofit/>
          </a:bodyPr>
          <a:p>
            <a:pPr>
              <a:lnSpc>
                <a:spcPct val="100000"/>
              </a:lnSpc>
            </a:pPr>
            <a:r>
              <a:rPr b="0" lang="nl-NL" sz="3600" spc="-1" strike="noStrike">
                <a:solidFill>
                  <a:srgbClr val="cf2f44"/>
                </a:solidFill>
                <a:latin typeface="Georgia"/>
              </a:rPr>
              <a:t>Diagnostiek </a:t>
            </a:r>
            <a:endParaRPr b="0" lang="nl-NL" sz="3600" spc="-1" strike="noStrike">
              <a:solidFill>
                <a:srgbClr val="000000"/>
              </a:solidFill>
              <a:latin typeface="Georgia"/>
            </a:endParaRPr>
          </a:p>
        </p:txBody>
      </p:sp>
      <p:pic>
        <p:nvPicPr>
          <p:cNvPr id="261" name="Tijdelijke aanduiding voor inhoud 3" descr=""/>
          <p:cNvPicPr/>
          <p:nvPr/>
        </p:nvPicPr>
        <p:blipFill>
          <a:blip r:embed="rId1"/>
          <a:srcRect l="20619" t="0" r="6347" b="11393"/>
          <a:stretch/>
        </p:blipFill>
        <p:spPr>
          <a:xfrm>
            <a:off x="1992240" y="1512000"/>
            <a:ext cx="7560360" cy="5157000"/>
          </a:xfrm>
          <a:prstGeom prst="rect">
            <a:avLst/>
          </a:prstGeom>
          <a:ln>
            <a:noFill/>
          </a:ln>
        </p:spPr>
      </p:pic>
      <p:pic>
        <p:nvPicPr>
          <p:cNvPr id="262" name="Afbeelding 4" descr=""/>
          <p:cNvPicPr/>
          <p:nvPr/>
        </p:nvPicPr>
        <p:blipFill>
          <a:blip r:embed="rId2"/>
          <a:srcRect l="528" t="23081" r="916" b="48346"/>
          <a:stretch/>
        </p:blipFill>
        <p:spPr>
          <a:xfrm>
            <a:off x="1992240" y="1104840"/>
            <a:ext cx="7560360" cy="1231560"/>
          </a:xfrm>
          <a:prstGeom prst="rect">
            <a:avLst/>
          </a:prstGeom>
          <a:ln>
            <a:noFill/>
          </a:ln>
        </p:spPr>
      </p:pic>
      <p:sp>
        <p:nvSpPr>
          <p:cNvPr id="263" name="CustomShape 2"/>
          <p:cNvSpPr/>
          <p:nvPr/>
        </p:nvSpPr>
        <p:spPr>
          <a:xfrm>
            <a:off x="7032960" y="5949360"/>
            <a:ext cx="1007640" cy="915480"/>
          </a:xfrm>
          <a:prstGeom prst="ellipse">
            <a:avLst/>
          </a:prstGeom>
          <a:noFill/>
          <a:ln>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TextShape 1"/>
          <p:cNvSpPr txBox="1"/>
          <p:nvPr/>
        </p:nvSpPr>
        <p:spPr>
          <a:xfrm>
            <a:off x="1080000" y="248040"/>
            <a:ext cx="9456840" cy="827640"/>
          </a:xfrm>
          <a:prstGeom prst="rect">
            <a:avLst/>
          </a:prstGeom>
          <a:noFill/>
          <a:ln>
            <a:noFill/>
          </a:ln>
        </p:spPr>
        <p:txBody>
          <a:bodyPr lIns="0" rIns="0" tIns="0" bIns="0" anchor="b">
            <a:normAutofit/>
          </a:bodyPr>
          <a:p>
            <a:pPr>
              <a:lnSpc>
                <a:spcPct val="100000"/>
              </a:lnSpc>
            </a:pPr>
            <a:r>
              <a:rPr b="0" lang="nl-NL" sz="3600" spc="-1" strike="noStrike">
                <a:solidFill>
                  <a:srgbClr val="cf2f44"/>
                </a:solidFill>
                <a:latin typeface="Georgia"/>
              </a:rPr>
              <a:t>Klinische relevantie? Richtlijn CLL</a:t>
            </a:r>
            <a:endParaRPr b="0" lang="nl-NL" sz="3600" spc="-1" strike="noStrike">
              <a:solidFill>
                <a:srgbClr val="000000"/>
              </a:solidFill>
              <a:latin typeface="Georgia"/>
            </a:endParaRPr>
          </a:p>
        </p:txBody>
      </p:sp>
      <p:pic>
        <p:nvPicPr>
          <p:cNvPr id="265" name="Tijdelijke aanduiding voor inhoud 6" descr=""/>
          <p:cNvPicPr/>
          <p:nvPr/>
        </p:nvPicPr>
        <p:blipFill>
          <a:blip r:embed="rId1"/>
          <a:srcRect l="23978" t="34218" r="23134" b="9902"/>
          <a:stretch/>
        </p:blipFill>
        <p:spPr>
          <a:xfrm>
            <a:off x="493920" y="1336320"/>
            <a:ext cx="8986680" cy="5338080"/>
          </a:xfrm>
          <a:prstGeom prst="rect">
            <a:avLst/>
          </a:prstGeom>
          <a:ln>
            <a:noFill/>
          </a:ln>
        </p:spPr>
      </p:pic>
      <p:sp>
        <p:nvSpPr>
          <p:cNvPr id="266" name="CustomShape 2"/>
          <p:cNvSpPr/>
          <p:nvPr/>
        </p:nvSpPr>
        <p:spPr>
          <a:xfrm>
            <a:off x="1272240" y="5517360"/>
            <a:ext cx="7320600" cy="935640"/>
          </a:xfrm>
          <a:prstGeom prst="ellipse">
            <a:avLst/>
          </a:prstGeom>
          <a:noFill/>
          <a:ln>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TextShape 1"/>
          <p:cNvSpPr txBox="1"/>
          <p:nvPr/>
        </p:nvSpPr>
        <p:spPr>
          <a:xfrm>
            <a:off x="1080000" y="248040"/>
            <a:ext cx="9456840" cy="827640"/>
          </a:xfrm>
          <a:prstGeom prst="rect">
            <a:avLst/>
          </a:prstGeom>
          <a:noFill/>
          <a:ln>
            <a:noFill/>
          </a:ln>
        </p:spPr>
        <p:txBody>
          <a:bodyPr lIns="0" rIns="0" tIns="0" bIns="0" anchor="b">
            <a:noAutofit/>
          </a:bodyPr>
          <a:p>
            <a:pPr>
              <a:lnSpc>
                <a:spcPct val="100000"/>
              </a:lnSpc>
            </a:pPr>
            <a:r>
              <a:rPr b="0" lang="nl-NL" sz="3600" spc="-1" strike="noStrike">
                <a:solidFill>
                  <a:srgbClr val="cf2f44"/>
                </a:solidFill>
                <a:latin typeface="Georgia"/>
              </a:rPr>
              <a:t>Richtlijn(2) </a:t>
            </a:r>
            <a:endParaRPr b="0" lang="nl-NL" sz="3600" spc="-1" strike="noStrike">
              <a:solidFill>
                <a:srgbClr val="000000"/>
              </a:solidFill>
              <a:latin typeface="Georgia"/>
            </a:endParaRPr>
          </a:p>
        </p:txBody>
      </p:sp>
      <p:sp>
        <p:nvSpPr>
          <p:cNvPr id="268" name="TextShape 2"/>
          <p:cNvSpPr txBox="1"/>
          <p:nvPr/>
        </p:nvSpPr>
        <p:spPr>
          <a:xfrm>
            <a:off x="1080000" y="1315440"/>
            <a:ext cx="9456840" cy="4823640"/>
          </a:xfrm>
          <a:prstGeom prst="rect">
            <a:avLst/>
          </a:prstGeom>
          <a:noFill/>
          <a:ln>
            <a:noFill/>
          </a:ln>
        </p:spPr>
        <p:txBody>
          <a:bodyPr lIns="0" rIns="0" tIns="0" bIns="0">
            <a:normAutofit fontScale="77000"/>
          </a:bodyPr>
          <a:p>
            <a:pPr marL="270000" indent="-269640">
              <a:lnSpc>
                <a:spcPct val="100000"/>
              </a:lnSpc>
              <a:spcBef>
                <a:spcPts val="601"/>
              </a:spcBef>
              <a:buClr>
                <a:srgbClr val="cf2f44"/>
              </a:buClr>
              <a:buFont typeface="Georgia"/>
              <a:buChar char="•"/>
            </a:pPr>
            <a:r>
              <a:rPr b="0" i="1" lang="nl-NL" sz="2400" spc="-1" strike="noStrike">
                <a:solidFill>
                  <a:srgbClr val="000000"/>
                </a:solidFill>
                <a:latin typeface="Georgia"/>
              </a:rPr>
              <a:t>Daarnaast dienen 17p-deletie, TP53-mutatie en IGHV mutatiestatus bepaald te worden om een inschatting te maken over prognose en (on)gevoeligheid voor chemo-immunotherapie. Ongeveer 50% van de CLL-patiënten heeft bij presentatie een ongemuteerde IGVH-status. CLL-cellen met een 17p-deletie, een TP53-mutatie of een ongemuteerde IGHV-status zijn genetisch instabieler met een hoger risico om ongunstige genetische mutaties te verwerven. Overleving en responsduur op chemo-immunotherapie zijn significant korter in deze groep. De IGHV mutatie status dient bepaald te worden in ERIC-gecertificeerd centrum, zie hiervoor: http://www.ericll.org/ighv-gene-mutational-analysis-certification/ Een ongemuteerde IGHV status is gedefinieerd als ≥ 98% sequence homology ten opzichte van de dichtstbijzijnde germ line gen. </a:t>
            </a:r>
            <a:endParaRPr b="0" lang="nl-NL" sz="2400" spc="-1" strike="noStrike">
              <a:solidFill>
                <a:srgbClr val="000000"/>
              </a:solidFill>
              <a:latin typeface="Georgia"/>
            </a:endParaRPr>
          </a:p>
        </p:txBody>
      </p:sp>
      <p:sp>
        <p:nvSpPr>
          <p:cNvPr id="269" name="TextShape 3"/>
          <p:cNvSpPr txBox="1"/>
          <p:nvPr/>
        </p:nvSpPr>
        <p:spPr>
          <a:xfrm rot="16200000">
            <a:off x="65520" y="671040"/>
            <a:ext cx="367560" cy="287640"/>
          </a:xfrm>
          <a:prstGeom prst="rect">
            <a:avLst/>
          </a:prstGeom>
          <a:noFill/>
          <a:ln>
            <a:noFill/>
          </a:ln>
        </p:spPr>
        <p:txBody>
          <a:bodyPr lIns="0" rIns="0" tIns="0" bIns="0">
            <a:noAutofit/>
          </a:bodyPr>
          <a:p>
            <a:pPr algn="r">
              <a:lnSpc>
                <a:spcPct val="100000"/>
              </a:lnSpc>
            </a:pPr>
            <a:fld id="{FE28C875-7A2E-40E7-AD35-F69E60695FE1}" type="slidenum">
              <a:rPr b="0" lang="en-US" sz="1150" spc="-1" strike="noStrike">
                <a:solidFill>
                  <a:srgbClr val="ffffff"/>
                </a:solidFill>
                <a:latin typeface="Georgia"/>
              </a:rPr>
              <a:t>&lt;number&gt;</a:t>
            </a:fld>
            <a:endParaRPr b="0" lang="en-US" sz="1150" spc="-1" strike="noStrike">
              <a:latin typeface="Times New Roman"/>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TextShape 1"/>
          <p:cNvSpPr txBox="1"/>
          <p:nvPr/>
        </p:nvSpPr>
        <p:spPr>
          <a:xfrm>
            <a:off x="1080000" y="248040"/>
            <a:ext cx="9456840" cy="827640"/>
          </a:xfrm>
          <a:prstGeom prst="rect">
            <a:avLst/>
          </a:prstGeom>
          <a:noFill/>
          <a:ln>
            <a:noFill/>
          </a:ln>
        </p:spPr>
        <p:txBody>
          <a:bodyPr lIns="0" rIns="0" tIns="0" bIns="0" anchor="b">
            <a:noAutofit/>
          </a:bodyPr>
          <a:p>
            <a:pPr>
              <a:lnSpc>
                <a:spcPct val="100000"/>
              </a:lnSpc>
            </a:pPr>
            <a:r>
              <a:rPr b="0" lang="nl-NL" sz="3600" spc="-1" strike="noStrike">
                <a:solidFill>
                  <a:srgbClr val="cf2f44"/>
                </a:solidFill>
                <a:latin typeface="Georgia"/>
              </a:rPr>
              <a:t>CLL-IPI score</a:t>
            </a:r>
            <a:endParaRPr b="0" lang="nl-NL" sz="3600" spc="-1" strike="noStrike">
              <a:solidFill>
                <a:srgbClr val="000000"/>
              </a:solidFill>
              <a:latin typeface="Georgia"/>
            </a:endParaRPr>
          </a:p>
        </p:txBody>
      </p:sp>
      <p:pic>
        <p:nvPicPr>
          <p:cNvPr id="271" name="Tijdelijke aanduiding voor inhoud 6" descr=""/>
          <p:cNvPicPr/>
          <p:nvPr/>
        </p:nvPicPr>
        <p:blipFill>
          <a:blip r:embed="rId1"/>
          <a:srcRect l="26493" t="32505" r="34046" b="23337"/>
          <a:stretch/>
        </p:blipFill>
        <p:spPr>
          <a:xfrm>
            <a:off x="1080000" y="1700640"/>
            <a:ext cx="7219800" cy="4542120"/>
          </a:xfrm>
          <a:prstGeom prst="rect">
            <a:avLst/>
          </a:prstGeom>
          <a:ln>
            <a:noFill/>
          </a:ln>
        </p:spPr>
      </p:pic>
      <p:sp>
        <p:nvSpPr>
          <p:cNvPr id="272" name="TextShape 2"/>
          <p:cNvSpPr txBox="1"/>
          <p:nvPr/>
        </p:nvSpPr>
        <p:spPr>
          <a:xfrm rot="16200000">
            <a:off x="65520" y="671040"/>
            <a:ext cx="367560" cy="287640"/>
          </a:xfrm>
          <a:prstGeom prst="rect">
            <a:avLst/>
          </a:prstGeom>
          <a:noFill/>
          <a:ln>
            <a:noFill/>
          </a:ln>
        </p:spPr>
        <p:txBody>
          <a:bodyPr lIns="0" rIns="0" tIns="0" bIns="0">
            <a:noAutofit/>
          </a:bodyPr>
          <a:p>
            <a:pPr algn="r">
              <a:lnSpc>
                <a:spcPct val="100000"/>
              </a:lnSpc>
            </a:pPr>
            <a:fld id="{969FEFE5-4261-4416-9846-6C7CDD927C0E}" type="slidenum">
              <a:rPr b="0" lang="en-US" sz="1150" spc="-1" strike="noStrike">
                <a:solidFill>
                  <a:srgbClr val="ffffff"/>
                </a:solidFill>
                <a:latin typeface="Georgia"/>
              </a:rPr>
              <a:t>&lt;number&gt;</a:t>
            </a:fld>
            <a:endParaRPr b="0" lang="en-US" sz="1150" spc="-1" strike="noStrike">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TextShape 1"/>
          <p:cNvSpPr txBox="1"/>
          <p:nvPr/>
        </p:nvSpPr>
        <p:spPr>
          <a:xfrm>
            <a:off x="1080000" y="248040"/>
            <a:ext cx="9456840" cy="827640"/>
          </a:xfrm>
          <a:prstGeom prst="rect">
            <a:avLst/>
          </a:prstGeom>
          <a:noFill/>
          <a:ln>
            <a:noFill/>
          </a:ln>
        </p:spPr>
        <p:txBody>
          <a:bodyPr lIns="0" rIns="0" tIns="0" bIns="0" anchor="b">
            <a:noAutofit/>
          </a:bodyPr>
          <a:p>
            <a:pPr>
              <a:lnSpc>
                <a:spcPct val="100000"/>
              </a:lnSpc>
            </a:pPr>
            <a:r>
              <a:rPr b="0" lang="nl-NL" sz="3600" spc="-1" strike="noStrike">
                <a:solidFill>
                  <a:srgbClr val="cf2f44"/>
                </a:solidFill>
                <a:latin typeface="Georgia"/>
              </a:rPr>
              <a:t>Achtergrond</a:t>
            </a:r>
            <a:endParaRPr b="0" lang="nl-NL" sz="3600" spc="-1" strike="noStrike">
              <a:solidFill>
                <a:srgbClr val="000000"/>
              </a:solidFill>
              <a:latin typeface="Georgia"/>
            </a:endParaRPr>
          </a:p>
        </p:txBody>
      </p:sp>
      <p:sp>
        <p:nvSpPr>
          <p:cNvPr id="274" name="TextShape 2"/>
          <p:cNvSpPr txBox="1"/>
          <p:nvPr/>
        </p:nvSpPr>
        <p:spPr>
          <a:xfrm rot="16200000">
            <a:off x="65520" y="671040"/>
            <a:ext cx="367560" cy="287640"/>
          </a:xfrm>
          <a:prstGeom prst="rect">
            <a:avLst/>
          </a:prstGeom>
          <a:noFill/>
          <a:ln>
            <a:noFill/>
          </a:ln>
        </p:spPr>
        <p:txBody>
          <a:bodyPr lIns="0" rIns="0" tIns="0" bIns="0">
            <a:noAutofit/>
          </a:bodyPr>
          <a:p>
            <a:pPr algn="r">
              <a:lnSpc>
                <a:spcPct val="100000"/>
              </a:lnSpc>
            </a:pPr>
            <a:fld id="{E61C36D2-3ABC-4890-A3C3-FD8ABA4F4E52}" type="slidenum">
              <a:rPr b="0" lang="en-US" sz="1150" spc="-1" strike="noStrike">
                <a:solidFill>
                  <a:srgbClr val="ffffff"/>
                </a:solidFill>
                <a:latin typeface="Georgia"/>
              </a:rPr>
              <a:t>&lt;number&gt;</a:t>
            </a:fld>
            <a:endParaRPr b="0" lang="en-US" sz="1150" spc="-1" strike="noStrike">
              <a:latin typeface="Times New Roman"/>
            </a:endParaRPr>
          </a:p>
        </p:txBody>
      </p:sp>
      <p:sp>
        <p:nvSpPr>
          <p:cNvPr id="275" name="TextShape 3"/>
          <p:cNvSpPr txBox="1"/>
          <p:nvPr/>
        </p:nvSpPr>
        <p:spPr>
          <a:xfrm>
            <a:off x="1080000" y="1315440"/>
            <a:ext cx="9456840" cy="4823640"/>
          </a:xfrm>
          <a:prstGeom prst="rect">
            <a:avLst/>
          </a:prstGeom>
          <a:noFill/>
          <a:ln>
            <a:noFill/>
          </a:ln>
        </p:spPr>
        <p:txBody>
          <a:bodyPr lIns="0" rIns="0" tIns="0" bIns="0">
            <a:noAutofit/>
          </a:bodyPr>
          <a:p>
            <a:pPr>
              <a:lnSpc>
                <a:spcPct val="100000"/>
              </a:lnSpc>
              <a:spcBef>
                <a:spcPts val="601"/>
              </a:spcBef>
            </a:pPr>
            <a:endParaRPr b="0" lang="nl-NL" sz="2400" spc="-1" strike="noStrike">
              <a:solidFill>
                <a:srgbClr val="000000"/>
              </a:solidFill>
              <a:latin typeface="Georgia"/>
            </a:endParaRPr>
          </a:p>
          <a:p>
            <a:pPr>
              <a:lnSpc>
                <a:spcPct val="100000"/>
              </a:lnSpc>
              <a:spcBef>
                <a:spcPts val="601"/>
              </a:spcBef>
            </a:pPr>
            <a:endParaRPr b="0" lang="nl-NL" sz="2400" spc="-1" strike="noStrike">
              <a:solidFill>
                <a:srgbClr val="000000"/>
              </a:solidFill>
              <a:latin typeface="Georgia"/>
            </a:endParaRPr>
          </a:p>
          <a:p>
            <a:pPr>
              <a:lnSpc>
                <a:spcPct val="100000"/>
              </a:lnSpc>
              <a:spcBef>
                <a:spcPts val="601"/>
              </a:spcBef>
            </a:pPr>
            <a:endParaRPr b="0" lang="nl-NL" sz="2400" spc="-1" strike="noStrike">
              <a:solidFill>
                <a:srgbClr val="000000"/>
              </a:solidFill>
              <a:latin typeface="Georgia"/>
            </a:endParaRPr>
          </a:p>
          <a:p>
            <a:pPr>
              <a:lnSpc>
                <a:spcPct val="100000"/>
              </a:lnSpc>
              <a:spcBef>
                <a:spcPts val="601"/>
              </a:spcBef>
            </a:pP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1999; n = 84; Bournemouth UK </a:t>
            </a: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45% ongemuteerde IGHV status, 55% gemuteerd </a:t>
            </a:r>
            <a:endParaRPr b="0" lang="nl-NL" sz="2400" spc="-1" strike="noStrike">
              <a:solidFill>
                <a:srgbClr val="000000"/>
              </a:solidFill>
              <a:latin typeface="Georgia"/>
            </a:endParaRPr>
          </a:p>
          <a:p>
            <a:pPr>
              <a:lnSpc>
                <a:spcPct val="100000"/>
              </a:lnSpc>
              <a:spcBef>
                <a:spcPts val="601"/>
              </a:spcBef>
            </a:pP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Mediane OS bij gemuteerd IGHV: 293 maanden vs 117 maanden bij ongemuteerd IGHV</a:t>
            </a: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Bij binet stadium A: 293 vs 95 maanden</a:t>
            </a:r>
            <a:endParaRPr b="0" lang="nl-NL" sz="2400" spc="-1" strike="noStrike">
              <a:solidFill>
                <a:srgbClr val="000000"/>
              </a:solidFill>
              <a:latin typeface="Georgia"/>
            </a:endParaRPr>
          </a:p>
          <a:p>
            <a:pPr>
              <a:lnSpc>
                <a:spcPct val="100000"/>
              </a:lnSpc>
              <a:spcBef>
                <a:spcPts val="601"/>
              </a:spcBef>
            </a:pPr>
            <a:endParaRPr b="0" lang="nl-NL" sz="2400" spc="-1" strike="noStrike">
              <a:solidFill>
                <a:srgbClr val="000000"/>
              </a:solidFill>
              <a:latin typeface="Georgia"/>
            </a:endParaRPr>
          </a:p>
        </p:txBody>
      </p:sp>
      <p:pic>
        <p:nvPicPr>
          <p:cNvPr id="276" name="Afbeelding 9" descr=""/>
          <p:cNvPicPr/>
          <p:nvPr/>
        </p:nvPicPr>
        <p:blipFill>
          <a:blip r:embed="rId1"/>
          <a:stretch/>
        </p:blipFill>
        <p:spPr>
          <a:xfrm>
            <a:off x="1088280" y="1293840"/>
            <a:ext cx="8548560" cy="143964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TextShape 1"/>
          <p:cNvSpPr txBox="1"/>
          <p:nvPr/>
        </p:nvSpPr>
        <p:spPr>
          <a:xfrm>
            <a:off x="1080000" y="248040"/>
            <a:ext cx="9456840" cy="827640"/>
          </a:xfrm>
          <a:prstGeom prst="rect">
            <a:avLst/>
          </a:prstGeom>
          <a:noFill/>
          <a:ln>
            <a:noFill/>
          </a:ln>
        </p:spPr>
        <p:txBody>
          <a:bodyPr lIns="0" rIns="0" tIns="0" bIns="0" anchor="b">
            <a:noAutofit/>
          </a:bodyPr>
          <a:p>
            <a:endParaRPr b="0" lang="nl-NL" sz="1800" spc="-1" strike="noStrike">
              <a:solidFill>
                <a:srgbClr val="000000"/>
              </a:solidFill>
              <a:latin typeface="Georgia"/>
            </a:endParaRPr>
          </a:p>
        </p:txBody>
      </p:sp>
      <p:sp>
        <p:nvSpPr>
          <p:cNvPr id="278" name="TextShape 2"/>
          <p:cNvSpPr txBox="1"/>
          <p:nvPr/>
        </p:nvSpPr>
        <p:spPr>
          <a:xfrm>
            <a:off x="1080000" y="1315440"/>
            <a:ext cx="9456840" cy="4823640"/>
          </a:xfrm>
          <a:prstGeom prst="rect">
            <a:avLst/>
          </a:prstGeom>
          <a:noFill/>
          <a:ln>
            <a:noFill/>
          </a:ln>
        </p:spPr>
        <p:txBody>
          <a:bodyPr lIns="0" rIns="0" tIns="0" bIns="0">
            <a:noAutofit/>
          </a:bodyPr>
          <a:p>
            <a:endParaRPr b="0" lang="nl-NL" sz="2400" spc="-1" strike="noStrike">
              <a:solidFill>
                <a:srgbClr val="000000"/>
              </a:solidFill>
              <a:latin typeface="Georgia"/>
            </a:endParaRPr>
          </a:p>
        </p:txBody>
      </p:sp>
      <p:sp>
        <p:nvSpPr>
          <p:cNvPr id="279" name="TextShape 3"/>
          <p:cNvSpPr txBox="1"/>
          <p:nvPr/>
        </p:nvSpPr>
        <p:spPr>
          <a:xfrm rot="16200000">
            <a:off x="65520" y="671040"/>
            <a:ext cx="367560" cy="287640"/>
          </a:xfrm>
          <a:prstGeom prst="rect">
            <a:avLst/>
          </a:prstGeom>
          <a:noFill/>
          <a:ln>
            <a:noFill/>
          </a:ln>
        </p:spPr>
        <p:txBody>
          <a:bodyPr lIns="0" rIns="0" tIns="0" bIns="0">
            <a:noAutofit/>
          </a:bodyPr>
          <a:p>
            <a:pPr algn="r">
              <a:lnSpc>
                <a:spcPct val="100000"/>
              </a:lnSpc>
            </a:pPr>
            <a:fld id="{FCB81526-D71C-4CA9-9B75-394C36B4DD4F}" type="slidenum">
              <a:rPr b="0" lang="en-US" sz="1150" spc="-1" strike="noStrike">
                <a:solidFill>
                  <a:srgbClr val="ffffff"/>
                </a:solidFill>
                <a:latin typeface="Georgia"/>
              </a:rPr>
              <a:t>&lt;number&gt;</a:t>
            </a:fld>
            <a:endParaRPr b="0" lang="en-US" sz="1150" spc="-1" strike="noStrike">
              <a:latin typeface="Times New Roman"/>
            </a:endParaRPr>
          </a:p>
        </p:txBody>
      </p:sp>
      <p:pic>
        <p:nvPicPr>
          <p:cNvPr id="280" name="Afbeelding 6" descr=""/>
          <p:cNvPicPr/>
          <p:nvPr/>
        </p:nvPicPr>
        <p:blipFill>
          <a:blip r:embed="rId1"/>
          <a:stretch/>
        </p:blipFill>
        <p:spPr>
          <a:xfrm>
            <a:off x="393480" y="0"/>
            <a:ext cx="11819520" cy="685764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TextShape 1"/>
          <p:cNvSpPr txBox="1"/>
          <p:nvPr/>
        </p:nvSpPr>
        <p:spPr>
          <a:xfrm>
            <a:off x="1080000" y="248040"/>
            <a:ext cx="9456840" cy="827640"/>
          </a:xfrm>
          <a:prstGeom prst="rect">
            <a:avLst/>
          </a:prstGeom>
          <a:noFill/>
          <a:ln>
            <a:noFill/>
          </a:ln>
        </p:spPr>
        <p:txBody>
          <a:bodyPr lIns="0" rIns="0" tIns="0" bIns="0" anchor="b">
            <a:noAutofit/>
          </a:bodyPr>
          <a:p>
            <a:pPr>
              <a:lnSpc>
                <a:spcPct val="100000"/>
              </a:lnSpc>
            </a:pPr>
            <a:r>
              <a:rPr b="0" lang="nl-NL" sz="3600" spc="-1" strike="noStrike">
                <a:solidFill>
                  <a:srgbClr val="cf2f44"/>
                </a:solidFill>
                <a:latin typeface="Georgia"/>
              </a:rPr>
              <a:t>Consequenties voor behandeling? </a:t>
            </a:r>
            <a:endParaRPr b="0" lang="nl-NL" sz="3600" spc="-1" strike="noStrike">
              <a:solidFill>
                <a:srgbClr val="000000"/>
              </a:solidFill>
              <a:latin typeface="Georgia"/>
            </a:endParaRPr>
          </a:p>
        </p:txBody>
      </p:sp>
      <p:sp>
        <p:nvSpPr>
          <p:cNvPr id="282" name="TextShape 2"/>
          <p:cNvSpPr txBox="1"/>
          <p:nvPr/>
        </p:nvSpPr>
        <p:spPr>
          <a:xfrm>
            <a:off x="1080000" y="1315440"/>
            <a:ext cx="9456840" cy="4823640"/>
          </a:xfrm>
          <a:prstGeom prst="rect">
            <a:avLst/>
          </a:prstGeom>
          <a:noFill/>
          <a:ln>
            <a:noFill/>
          </a:ln>
        </p:spPr>
        <p:txBody>
          <a:bodyPr lIns="0" rIns="0" tIns="0" bIns="0">
            <a:normAutofit/>
          </a:bodyPr>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Langdurige remissies na FCR bij gemuteerde IGHV</a:t>
            </a: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Thompson; blood 2016; fase 2 studie; FCR 6 cycli </a:t>
            </a:r>
            <a:endParaRPr b="0" lang="nl-NL" sz="2400" spc="-1" strike="noStrike">
              <a:solidFill>
                <a:srgbClr val="000000"/>
              </a:solidFill>
              <a:latin typeface="Georgia"/>
            </a:endParaRPr>
          </a:p>
          <a:p>
            <a:pPr>
              <a:lnSpc>
                <a:spcPct val="100000"/>
              </a:lnSpc>
              <a:spcBef>
                <a:spcPts val="601"/>
              </a:spcBef>
            </a:pP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Follow-up 12.8 jaar</a:t>
            </a:r>
            <a:endParaRPr b="0" lang="nl-NL" sz="2400" spc="-1" strike="noStrike">
              <a:solidFill>
                <a:srgbClr val="000000"/>
              </a:solidFill>
              <a:latin typeface="Georgia"/>
            </a:endParaRPr>
          </a:p>
          <a:p>
            <a:pPr lvl="1" marL="539640" indent="-269640">
              <a:lnSpc>
                <a:spcPct val="100000"/>
              </a:lnSpc>
              <a:spcBef>
                <a:spcPts val="601"/>
              </a:spcBef>
              <a:buClr>
                <a:srgbClr val="cf2f44"/>
              </a:buClr>
              <a:buFont typeface="Georgia"/>
              <a:buChar char="•"/>
            </a:pPr>
            <a:r>
              <a:rPr b="0" lang="nl-NL" sz="2000" spc="-1" strike="noStrike">
                <a:solidFill>
                  <a:srgbClr val="000000"/>
                </a:solidFill>
                <a:latin typeface="Georgia"/>
              </a:rPr>
              <a:t>IGHV gemuteerd: mediane PFS niet bereikt </a:t>
            </a:r>
            <a:endParaRPr b="0" lang="nl-NL" sz="2000" spc="-1" strike="noStrike">
              <a:solidFill>
                <a:srgbClr val="000000"/>
              </a:solidFill>
              <a:latin typeface="Georgia"/>
            </a:endParaRPr>
          </a:p>
          <a:p>
            <a:pPr lvl="1" marL="539640" indent="-269640">
              <a:lnSpc>
                <a:spcPct val="100000"/>
              </a:lnSpc>
              <a:spcBef>
                <a:spcPts val="601"/>
              </a:spcBef>
              <a:buClr>
                <a:srgbClr val="cf2f44"/>
              </a:buClr>
              <a:buFont typeface="Georgia"/>
              <a:buChar char="•"/>
            </a:pPr>
            <a:r>
              <a:rPr b="0" lang="nl-NL" sz="2000" spc="-1" strike="noStrike">
                <a:solidFill>
                  <a:srgbClr val="000000"/>
                </a:solidFill>
                <a:latin typeface="Georgia"/>
              </a:rPr>
              <a:t>IGHV ongemuteerd: mediane PFS 4.2 jaar </a:t>
            </a:r>
            <a:endParaRPr b="0" lang="nl-NL" sz="2000" spc="-1" strike="noStrike">
              <a:solidFill>
                <a:srgbClr val="000000"/>
              </a:solidFill>
              <a:latin typeface="Georgia"/>
            </a:endParaRPr>
          </a:p>
          <a:p>
            <a:pPr>
              <a:lnSpc>
                <a:spcPct val="100000"/>
              </a:lnSpc>
              <a:spcBef>
                <a:spcPts val="601"/>
              </a:spcBef>
            </a:pPr>
            <a:endParaRPr b="0" lang="nl-NL" sz="2000" spc="-1" strike="noStrike">
              <a:solidFill>
                <a:srgbClr val="000000"/>
              </a:solidFill>
              <a:latin typeface="Georgia"/>
            </a:endParaRPr>
          </a:p>
        </p:txBody>
      </p:sp>
      <p:sp>
        <p:nvSpPr>
          <p:cNvPr id="283" name="TextShape 3"/>
          <p:cNvSpPr txBox="1"/>
          <p:nvPr/>
        </p:nvSpPr>
        <p:spPr>
          <a:xfrm rot="16200000">
            <a:off x="65520" y="671040"/>
            <a:ext cx="367560" cy="287640"/>
          </a:xfrm>
          <a:prstGeom prst="rect">
            <a:avLst/>
          </a:prstGeom>
          <a:noFill/>
          <a:ln>
            <a:noFill/>
          </a:ln>
        </p:spPr>
        <p:txBody>
          <a:bodyPr lIns="0" rIns="0" tIns="0" bIns="0">
            <a:noAutofit/>
          </a:bodyPr>
          <a:p>
            <a:pPr algn="r">
              <a:lnSpc>
                <a:spcPct val="100000"/>
              </a:lnSpc>
            </a:pPr>
            <a:fld id="{F00506AB-68F6-4C8D-BFC0-C86EE8E3ACE6}" type="slidenum">
              <a:rPr b="0" lang="en-US" sz="1150" spc="-1" strike="noStrike">
                <a:solidFill>
                  <a:srgbClr val="ffffff"/>
                </a:solidFill>
                <a:latin typeface="Georgia"/>
              </a:rPr>
              <a:t>&lt;number&gt;</a:t>
            </a:fld>
            <a:endParaRPr b="0" lang="en-US" sz="1150" spc="-1" strike="noStrike">
              <a:latin typeface="Times New Roman"/>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4" name="Afbeelding 7" descr=""/>
          <p:cNvPicPr/>
          <p:nvPr/>
        </p:nvPicPr>
        <p:blipFill>
          <a:blip r:embed="rId1"/>
          <a:srcRect l="45861" t="24862" r="4529" b="12185"/>
          <a:stretch/>
        </p:blipFill>
        <p:spPr>
          <a:xfrm>
            <a:off x="840240" y="998640"/>
            <a:ext cx="8103960" cy="5781600"/>
          </a:xfrm>
          <a:prstGeom prst="rect">
            <a:avLst/>
          </a:prstGeom>
          <a:ln>
            <a:noFill/>
          </a:ln>
        </p:spPr>
      </p:pic>
      <p:sp>
        <p:nvSpPr>
          <p:cNvPr id="285" name="TextShape 1"/>
          <p:cNvSpPr txBox="1"/>
          <p:nvPr/>
        </p:nvSpPr>
        <p:spPr>
          <a:xfrm>
            <a:off x="1080000" y="248040"/>
            <a:ext cx="9456840" cy="827640"/>
          </a:xfrm>
          <a:prstGeom prst="rect">
            <a:avLst/>
          </a:prstGeom>
          <a:noFill/>
          <a:ln>
            <a:noFill/>
          </a:ln>
        </p:spPr>
        <p:txBody>
          <a:bodyPr lIns="0" rIns="0" tIns="0" bIns="0" anchor="b">
            <a:noAutofit/>
          </a:bodyPr>
          <a:p>
            <a:pPr>
              <a:lnSpc>
                <a:spcPct val="100000"/>
              </a:lnSpc>
            </a:pPr>
            <a:r>
              <a:rPr b="0" lang="nl-NL" sz="3600" spc="-1" strike="noStrike">
                <a:solidFill>
                  <a:srgbClr val="cf2f44"/>
                </a:solidFill>
                <a:latin typeface="Georgia"/>
              </a:rPr>
              <a:t>Plateau in PFS bij MRD negatief  </a:t>
            </a:r>
            <a:endParaRPr b="0" lang="nl-NL" sz="3600" spc="-1" strike="noStrike">
              <a:solidFill>
                <a:srgbClr val="000000"/>
              </a:solidFill>
              <a:latin typeface="Georgia"/>
            </a:endParaRPr>
          </a:p>
        </p:txBody>
      </p:sp>
      <p:sp>
        <p:nvSpPr>
          <p:cNvPr id="286" name="TextShape 2"/>
          <p:cNvSpPr txBox="1"/>
          <p:nvPr/>
        </p:nvSpPr>
        <p:spPr>
          <a:xfrm rot="16200000">
            <a:off x="65520" y="671040"/>
            <a:ext cx="367560" cy="287640"/>
          </a:xfrm>
          <a:prstGeom prst="rect">
            <a:avLst/>
          </a:prstGeom>
          <a:noFill/>
          <a:ln>
            <a:noFill/>
          </a:ln>
        </p:spPr>
        <p:txBody>
          <a:bodyPr lIns="0" rIns="0" tIns="0" bIns="0">
            <a:noAutofit/>
          </a:bodyPr>
          <a:p>
            <a:pPr algn="r">
              <a:lnSpc>
                <a:spcPct val="100000"/>
              </a:lnSpc>
            </a:pPr>
            <a:fld id="{9A43A0B3-CE8A-4DEC-AB91-BB20ABD6311A}" type="slidenum">
              <a:rPr b="0" lang="en-US" sz="1150" spc="-1" strike="noStrike">
                <a:solidFill>
                  <a:srgbClr val="ffffff"/>
                </a:solidFill>
                <a:latin typeface="Georgia"/>
              </a:rPr>
              <a:t>&lt;number&gt;</a:t>
            </a:fld>
            <a:endParaRPr b="0" lang="en-US" sz="1150" spc="-1" strike="noStrike">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5" name="Picture 2" descr="Image result for immunoglobulin"/>
          <p:cNvPicPr/>
          <p:nvPr/>
        </p:nvPicPr>
        <p:blipFill>
          <a:blip r:embed="rId1"/>
          <a:srcRect l="9551" t="15515" r="10463" b="0"/>
          <a:stretch/>
        </p:blipFill>
        <p:spPr>
          <a:xfrm>
            <a:off x="635040" y="233280"/>
            <a:ext cx="4525200" cy="4779720"/>
          </a:xfrm>
          <a:prstGeom prst="rect">
            <a:avLst/>
          </a:prstGeom>
          <a:ln>
            <a:noFill/>
          </a:ln>
        </p:spPr>
      </p:pic>
      <p:sp>
        <p:nvSpPr>
          <p:cNvPr id="236" name="TextShape 1"/>
          <p:cNvSpPr txBox="1"/>
          <p:nvPr/>
        </p:nvSpPr>
        <p:spPr>
          <a:xfrm>
            <a:off x="984240" y="4449960"/>
            <a:ext cx="10364040" cy="1469520"/>
          </a:xfrm>
          <a:prstGeom prst="rect">
            <a:avLst/>
          </a:prstGeom>
          <a:noFill/>
          <a:ln>
            <a:noFill/>
          </a:ln>
        </p:spPr>
        <p:txBody>
          <a:bodyPr lIns="0" rIns="0" tIns="0" bIns="0" anchor="b">
            <a:normAutofit fontScale="74000"/>
          </a:bodyPr>
          <a:p>
            <a:pPr>
              <a:lnSpc>
                <a:spcPct val="100000"/>
              </a:lnSpc>
            </a:pPr>
            <a:r>
              <a:rPr b="0" lang="nl-NL" sz="6000" spc="-1" strike="noStrike">
                <a:solidFill>
                  <a:srgbClr val="cf2f44"/>
                </a:solidFill>
                <a:latin typeface="Georgia"/>
              </a:rPr>
              <a:t>IGHV mutatiestatus bij CLL</a:t>
            </a:r>
            <a:endParaRPr b="0" lang="nl-NL" sz="6000" spc="-1" strike="noStrike">
              <a:solidFill>
                <a:srgbClr val="000000"/>
              </a:solidFill>
              <a:latin typeface="Georgia"/>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TextShape 1"/>
          <p:cNvSpPr txBox="1"/>
          <p:nvPr/>
        </p:nvSpPr>
        <p:spPr>
          <a:xfrm>
            <a:off x="1080000" y="1315440"/>
            <a:ext cx="9456840" cy="4823640"/>
          </a:xfrm>
          <a:prstGeom prst="rect">
            <a:avLst/>
          </a:prstGeom>
          <a:noFill/>
          <a:ln>
            <a:noFill/>
          </a:ln>
        </p:spPr>
        <p:txBody>
          <a:bodyPr lIns="0" rIns="0" tIns="0" bIns="0">
            <a:noAutofit/>
          </a:bodyPr>
          <a:p>
            <a:pPr>
              <a:lnSpc>
                <a:spcPct val="100000"/>
              </a:lnSpc>
              <a:spcBef>
                <a:spcPts val="601"/>
              </a:spcBef>
            </a:pPr>
            <a:r>
              <a:rPr b="0" lang="nl-NL" sz="2400" spc="-1" strike="noStrike">
                <a:solidFill>
                  <a:srgbClr val="000000"/>
                </a:solidFill>
                <a:latin typeface="Georgia"/>
              </a:rPr>
              <a:t>Blood, 2017 </a:t>
            </a: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Meta-analyse van alle RCT’s met FCR vs ander regime </a:t>
            </a: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Impact van IGHV status op uitkomst (CLL 8 en 10 studie) </a:t>
            </a:r>
            <a:endParaRPr b="0" lang="nl-NL" sz="2400" spc="-1" strike="noStrike">
              <a:solidFill>
                <a:srgbClr val="000000"/>
              </a:solidFill>
              <a:latin typeface="Georgia"/>
            </a:endParaRPr>
          </a:p>
          <a:p>
            <a:pPr>
              <a:lnSpc>
                <a:spcPct val="100000"/>
              </a:lnSpc>
              <a:spcBef>
                <a:spcPts val="601"/>
              </a:spcBef>
            </a:pPr>
            <a:endParaRPr b="0" lang="nl-NL" sz="2400" spc="-1" strike="noStrike">
              <a:solidFill>
                <a:srgbClr val="000000"/>
              </a:solidFill>
              <a:latin typeface="Georgia"/>
            </a:endParaRPr>
          </a:p>
        </p:txBody>
      </p:sp>
      <p:sp>
        <p:nvSpPr>
          <p:cNvPr id="288" name="TextShape 2"/>
          <p:cNvSpPr txBox="1"/>
          <p:nvPr/>
        </p:nvSpPr>
        <p:spPr>
          <a:xfrm>
            <a:off x="1080000" y="248040"/>
            <a:ext cx="9456840" cy="827640"/>
          </a:xfrm>
          <a:prstGeom prst="rect">
            <a:avLst/>
          </a:prstGeom>
          <a:noFill/>
          <a:ln>
            <a:noFill/>
          </a:ln>
        </p:spPr>
        <p:txBody>
          <a:bodyPr lIns="0" rIns="0" tIns="0" bIns="0" anchor="b">
            <a:noAutofit/>
          </a:bodyPr>
          <a:p>
            <a:pPr>
              <a:lnSpc>
                <a:spcPct val="100000"/>
              </a:lnSpc>
            </a:pPr>
            <a:r>
              <a:rPr b="0" lang="nl-NL" sz="3600" spc="-1" strike="noStrike">
                <a:solidFill>
                  <a:srgbClr val="cf2f44"/>
                </a:solidFill>
                <a:latin typeface="Georgia"/>
              </a:rPr>
              <a:t>Consequenties voor behandeling?(2) </a:t>
            </a:r>
            <a:endParaRPr b="0" lang="nl-NL" sz="3600" spc="-1" strike="noStrike">
              <a:solidFill>
                <a:srgbClr val="000000"/>
              </a:solidFill>
              <a:latin typeface="Georgia"/>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CustomShape 1"/>
          <p:cNvSpPr/>
          <p:nvPr/>
        </p:nvSpPr>
        <p:spPr>
          <a:xfrm>
            <a:off x="8904960" y="4684680"/>
            <a:ext cx="2880000" cy="359640"/>
          </a:xfrm>
          <a:prstGeom prst="rect">
            <a:avLst/>
          </a:prstGeom>
          <a:noFill/>
          <a:ln w="9360">
            <a:noFill/>
          </a:ln>
        </p:spPr>
        <p:style>
          <a:lnRef idx="0"/>
          <a:fillRef idx="0"/>
          <a:effectRef idx="0"/>
          <a:fontRef idx="minor"/>
        </p:style>
        <p:txBody>
          <a:bodyPr lIns="254160" rIns="0" tIns="0" bIns="63360">
            <a:noAutofit/>
          </a:bodyPr>
          <a:p>
            <a:pPr>
              <a:lnSpc>
                <a:spcPct val="100000"/>
              </a:lnSpc>
              <a:spcBef>
                <a:spcPts val="241"/>
              </a:spcBef>
            </a:pPr>
            <a:r>
              <a:rPr b="1" lang="en-US" sz="1200" spc="-1" strike="noStrike">
                <a:solidFill>
                  <a:srgbClr val="000000"/>
                </a:solidFill>
                <a:latin typeface="Arial"/>
                <a:ea typeface="ＭＳ Ｐゴシック"/>
              </a:rPr>
              <a:t>Chatree Chai-Adisaksopha,Jennifer R. Brown, FCR achieves long-term durable remissions in patients with IGHV-mutated CLL, Blood, 2017, Figure 1.</a:t>
            </a:r>
            <a:endParaRPr b="0" lang="en-US" sz="1200" spc="-1" strike="noStrike">
              <a:latin typeface="Arial"/>
            </a:endParaRPr>
          </a:p>
        </p:txBody>
      </p:sp>
      <p:sp>
        <p:nvSpPr>
          <p:cNvPr id="290" name="CustomShape 2"/>
          <p:cNvSpPr/>
          <p:nvPr/>
        </p:nvSpPr>
        <p:spPr>
          <a:xfrm>
            <a:off x="1524960" y="5305320"/>
            <a:ext cx="9143640" cy="248760"/>
          </a:xfrm>
          <a:prstGeom prst="rect">
            <a:avLst/>
          </a:prstGeom>
          <a:noFill/>
          <a:ln>
            <a:noFill/>
          </a:ln>
        </p:spPr>
        <p:style>
          <a:lnRef idx="0"/>
          <a:fillRef idx="0"/>
          <a:effectRef idx="0"/>
          <a:fontRef idx="minor"/>
        </p:style>
      </p:sp>
      <p:sp>
        <p:nvSpPr>
          <p:cNvPr id="291" name="CustomShape 3"/>
          <p:cNvSpPr/>
          <p:nvPr/>
        </p:nvSpPr>
        <p:spPr>
          <a:xfrm>
            <a:off x="1524960" y="6464160"/>
            <a:ext cx="3231720" cy="418680"/>
          </a:xfrm>
          <a:prstGeom prst="rect">
            <a:avLst/>
          </a:prstGeom>
          <a:noFill/>
          <a:ln w="9360">
            <a:noFill/>
          </a:ln>
        </p:spPr>
        <p:style>
          <a:lnRef idx="0"/>
          <a:fillRef idx="0"/>
          <a:effectRef idx="0"/>
          <a:fontRef idx="minor"/>
        </p:style>
        <p:txBody>
          <a:bodyPr lIns="180000" rIns="180000" tIns="0" bIns="0" anchor="ctr">
            <a:noAutofit/>
          </a:bodyPr>
          <a:p>
            <a:pPr algn="r">
              <a:lnSpc>
                <a:spcPct val="100000"/>
              </a:lnSpc>
              <a:spcAft>
                <a:spcPts val="601"/>
              </a:spcAft>
            </a:pPr>
            <a:r>
              <a:rPr b="0" lang="en-US" sz="1000" spc="-1" strike="noStrike">
                <a:solidFill>
                  <a:srgbClr val="2a2a2a"/>
                </a:solidFill>
                <a:latin typeface="Arial"/>
                <a:ea typeface="ＭＳ Ｐゴシック"/>
              </a:rPr>
              <a:t>Copyright © 2020 American Society of Hematology </a:t>
            </a:r>
            <a:endParaRPr b="0" lang="en-US" sz="1000" spc="-1" strike="noStrike">
              <a:latin typeface="Arial"/>
            </a:endParaRPr>
          </a:p>
        </p:txBody>
      </p:sp>
      <p:pic>
        <p:nvPicPr>
          <p:cNvPr id="292" name="Picture 2" descr=""/>
          <p:cNvPicPr/>
          <p:nvPr/>
        </p:nvPicPr>
        <p:blipFill>
          <a:blip r:embed="rId1"/>
          <a:stretch/>
        </p:blipFill>
        <p:spPr>
          <a:xfrm>
            <a:off x="7073280" y="6418440"/>
            <a:ext cx="3004920" cy="418680"/>
          </a:xfrm>
          <a:prstGeom prst="rect">
            <a:avLst/>
          </a:prstGeom>
          <a:ln>
            <a:noFill/>
          </a:ln>
        </p:spPr>
      </p:pic>
      <p:pic>
        <p:nvPicPr>
          <p:cNvPr id="293" name="New picture" descr=""/>
          <p:cNvPicPr/>
          <p:nvPr/>
        </p:nvPicPr>
        <p:blipFill>
          <a:blip r:embed="rId2"/>
          <a:stretch/>
        </p:blipFill>
        <p:spPr>
          <a:xfrm>
            <a:off x="480240" y="74520"/>
            <a:ext cx="8274600" cy="6335640"/>
          </a:xfrm>
          <a:prstGeom prst="rect">
            <a:avLst/>
          </a:prstGeom>
          <a:ln>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4" name="New picture" descr=""/>
          <p:cNvPicPr/>
          <p:nvPr/>
        </p:nvPicPr>
        <p:blipFill>
          <a:blip r:embed="rId1"/>
          <a:srcRect l="0" t="0" r="0" b="49337"/>
          <a:stretch/>
        </p:blipFill>
        <p:spPr>
          <a:xfrm>
            <a:off x="840240" y="1277640"/>
            <a:ext cx="5184360" cy="5247360"/>
          </a:xfrm>
          <a:prstGeom prst="rect">
            <a:avLst/>
          </a:prstGeom>
          <a:ln>
            <a:noFill/>
          </a:ln>
        </p:spPr>
      </p:pic>
      <p:pic>
        <p:nvPicPr>
          <p:cNvPr id="295" name="New picture" descr=""/>
          <p:cNvPicPr/>
          <p:nvPr/>
        </p:nvPicPr>
        <p:blipFill>
          <a:blip r:embed="rId2"/>
          <a:srcRect l="0" t="49954" r="0" b="0"/>
          <a:stretch/>
        </p:blipFill>
        <p:spPr>
          <a:xfrm>
            <a:off x="6528960" y="1269360"/>
            <a:ext cx="5040360" cy="5039640"/>
          </a:xfrm>
          <a:prstGeom prst="rect">
            <a:avLst/>
          </a:prstGeom>
          <a:ln>
            <a:noFill/>
          </a:ln>
        </p:spPr>
      </p:pic>
      <p:sp>
        <p:nvSpPr>
          <p:cNvPr id="296" name="TextShape 1"/>
          <p:cNvSpPr txBox="1"/>
          <p:nvPr/>
        </p:nvSpPr>
        <p:spPr>
          <a:xfrm>
            <a:off x="1080000" y="248040"/>
            <a:ext cx="9456840" cy="827640"/>
          </a:xfrm>
          <a:prstGeom prst="rect">
            <a:avLst/>
          </a:prstGeom>
          <a:noFill/>
          <a:ln>
            <a:noFill/>
          </a:ln>
        </p:spPr>
        <p:txBody>
          <a:bodyPr lIns="0" rIns="0" tIns="0" bIns="0" anchor="b">
            <a:noAutofit/>
          </a:bodyPr>
          <a:p>
            <a:pPr>
              <a:lnSpc>
                <a:spcPct val="100000"/>
              </a:lnSpc>
            </a:pPr>
            <a:r>
              <a:rPr b="0" lang="nl-NL" sz="3600" spc="-1" strike="noStrike">
                <a:solidFill>
                  <a:srgbClr val="cf2f44"/>
                </a:solidFill>
                <a:latin typeface="Georgia"/>
              </a:rPr>
              <a:t>CLL-8 studie, FC vs FCR</a:t>
            </a:r>
            <a:endParaRPr b="0" lang="nl-NL" sz="3600" spc="-1" strike="noStrike">
              <a:solidFill>
                <a:srgbClr val="000000"/>
              </a:solidFill>
              <a:latin typeface="Georgia"/>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TextShape 1"/>
          <p:cNvSpPr txBox="1"/>
          <p:nvPr/>
        </p:nvSpPr>
        <p:spPr>
          <a:xfrm>
            <a:off x="1080000" y="248040"/>
            <a:ext cx="9456840" cy="827640"/>
          </a:xfrm>
          <a:prstGeom prst="rect">
            <a:avLst/>
          </a:prstGeom>
          <a:noFill/>
          <a:ln>
            <a:noFill/>
          </a:ln>
        </p:spPr>
        <p:txBody>
          <a:bodyPr lIns="0" rIns="0" tIns="0" bIns="0" anchor="b">
            <a:noAutofit/>
          </a:bodyPr>
          <a:p>
            <a:pPr>
              <a:lnSpc>
                <a:spcPct val="100000"/>
              </a:lnSpc>
            </a:pPr>
            <a:r>
              <a:rPr b="0" lang="nl-NL" sz="3600" spc="-1" strike="noStrike">
                <a:solidFill>
                  <a:srgbClr val="cf2f44"/>
                </a:solidFill>
                <a:latin typeface="Georgia"/>
              </a:rPr>
              <a:t>Nieuwe middelen? (bij ongemuteerd IGHV)</a:t>
            </a:r>
            <a:endParaRPr b="0" lang="nl-NL" sz="3600" spc="-1" strike="noStrike">
              <a:solidFill>
                <a:srgbClr val="000000"/>
              </a:solidFill>
              <a:latin typeface="Georgia"/>
            </a:endParaRPr>
          </a:p>
        </p:txBody>
      </p:sp>
      <p:sp>
        <p:nvSpPr>
          <p:cNvPr id="298" name="TextShape 2"/>
          <p:cNvSpPr txBox="1"/>
          <p:nvPr/>
        </p:nvSpPr>
        <p:spPr>
          <a:xfrm>
            <a:off x="1080000" y="1315440"/>
            <a:ext cx="9456840" cy="4823640"/>
          </a:xfrm>
          <a:prstGeom prst="rect">
            <a:avLst/>
          </a:prstGeom>
          <a:noFill/>
          <a:ln>
            <a:noFill/>
          </a:ln>
        </p:spPr>
        <p:txBody>
          <a:bodyPr lIns="0" rIns="0" tIns="0" bIns="0">
            <a:noAutofit/>
          </a:bodyPr>
          <a:p>
            <a:pPr>
              <a:lnSpc>
                <a:spcPct val="100000"/>
              </a:lnSpc>
              <a:spcBef>
                <a:spcPts val="601"/>
              </a:spcBef>
            </a:pPr>
            <a:r>
              <a:rPr b="0" lang="nl-NL" sz="2400" spc="-1" strike="noStrike">
                <a:solidFill>
                  <a:srgbClr val="000000"/>
                </a:solidFill>
                <a:latin typeface="Georgia"/>
              </a:rPr>
              <a:t>Ibrutinib</a:t>
            </a: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RESONATE2 studie (ibrutinib vs chloorambucil) </a:t>
            </a: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PFS onder ibrutinib gelijk in IGVHmut en IGHVunmut </a:t>
            </a:r>
            <a:endParaRPr b="0" lang="nl-NL" sz="2400" spc="-1" strike="noStrike">
              <a:solidFill>
                <a:srgbClr val="000000"/>
              </a:solidFill>
              <a:latin typeface="Georgia"/>
            </a:endParaRPr>
          </a:p>
          <a:p>
            <a:pPr>
              <a:lnSpc>
                <a:spcPct val="100000"/>
              </a:lnSpc>
              <a:spcBef>
                <a:spcPts val="601"/>
              </a:spcBef>
            </a:pPr>
            <a:endParaRPr b="0" lang="nl-NL" sz="2400" spc="-1" strike="noStrike">
              <a:solidFill>
                <a:srgbClr val="000000"/>
              </a:solidFill>
              <a:latin typeface="Georgia"/>
            </a:endParaRPr>
          </a:p>
          <a:p>
            <a:pPr>
              <a:lnSpc>
                <a:spcPct val="100000"/>
              </a:lnSpc>
              <a:spcBef>
                <a:spcPts val="601"/>
              </a:spcBef>
            </a:pPr>
            <a:r>
              <a:rPr b="0" lang="nl-NL" sz="2400" spc="-1" strike="noStrike">
                <a:solidFill>
                  <a:srgbClr val="000000"/>
                </a:solidFill>
                <a:latin typeface="Georgia"/>
              </a:rPr>
              <a:t>Venetoclax</a:t>
            </a: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CLL14 studie (venetoclax-obi vs chloorambucil-obi)</a:t>
            </a: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PFS onder venetoclax-obi gelijk in IGHVmut en IGHVunmut </a:t>
            </a:r>
            <a:endParaRPr b="0" lang="nl-NL" sz="2400" spc="-1" strike="noStrike">
              <a:solidFill>
                <a:srgbClr val="000000"/>
              </a:solidFill>
              <a:latin typeface="Georgia"/>
            </a:endParaRPr>
          </a:p>
          <a:p>
            <a:pPr>
              <a:lnSpc>
                <a:spcPct val="100000"/>
              </a:lnSpc>
              <a:spcBef>
                <a:spcPts val="601"/>
              </a:spcBef>
            </a:pPr>
            <a:endParaRPr b="0" lang="nl-NL" sz="2400" spc="-1" strike="noStrike">
              <a:solidFill>
                <a:srgbClr val="000000"/>
              </a:solidFill>
              <a:latin typeface="Georgia"/>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TextShape 1"/>
          <p:cNvSpPr txBox="1"/>
          <p:nvPr/>
        </p:nvSpPr>
        <p:spPr>
          <a:xfrm>
            <a:off x="1080000" y="248040"/>
            <a:ext cx="9456840" cy="827640"/>
          </a:xfrm>
          <a:prstGeom prst="rect">
            <a:avLst/>
          </a:prstGeom>
          <a:noFill/>
          <a:ln>
            <a:noFill/>
          </a:ln>
        </p:spPr>
        <p:txBody>
          <a:bodyPr lIns="0" rIns="0" tIns="0" bIns="0" anchor="b">
            <a:noAutofit/>
          </a:bodyPr>
          <a:p>
            <a:pPr>
              <a:lnSpc>
                <a:spcPct val="100000"/>
              </a:lnSpc>
            </a:pPr>
            <a:r>
              <a:rPr b="0" lang="nl-NL" sz="3600" spc="-1" strike="noStrike">
                <a:solidFill>
                  <a:srgbClr val="cf2f44"/>
                </a:solidFill>
                <a:latin typeface="Georgia"/>
              </a:rPr>
              <a:t>CLL14</a:t>
            </a:r>
            <a:endParaRPr b="0" lang="nl-NL" sz="3600" spc="-1" strike="noStrike">
              <a:solidFill>
                <a:srgbClr val="000000"/>
              </a:solidFill>
              <a:latin typeface="Georgia"/>
            </a:endParaRPr>
          </a:p>
        </p:txBody>
      </p:sp>
      <p:pic>
        <p:nvPicPr>
          <p:cNvPr id="300" name="Tijdelijke aanduiding voor inhoud 6" descr=""/>
          <p:cNvPicPr/>
          <p:nvPr/>
        </p:nvPicPr>
        <p:blipFill>
          <a:blip r:embed="rId1"/>
          <a:stretch/>
        </p:blipFill>
        <p:spPr>
          <a:xfrm>
            <a:off x="3720600" y="362160"/>
            <a:ext cx="6825600" cy="6251040"/>
          </a:xfrm>
          <a:prstGeom prst="rect">
            <a:avLst/>
          </a:prstGeom>
          <a:ln>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TextShape 1"/>
          <p:cNvSpPr txBox="1"/>
          <p:nvPr/>
        </p:nvSpPr>
        <p:spPr>
          <a:xfrm>
            <a:off x="1080000" y="248040"/>
            <a:ext cx="9456840" cy="827640"/>
          </a:xfrm>
          <a:prstGeom prst="rect">
            <a:avLst/>
          </a:prstGeom>
          <a:noFill/>
          <a:ln>
            <a:noFill/>
          </a:ln>
        </p:spPr>
        <p:txBody>
          <a:bodyPr lIns="0" rIns="0" tIns="0" bIns="0" anchor="b">
            <a:noAutofit/>
          </a:bodyPr>
          <a:p>
            <a:pPr>
              <a:lnSpc>
                <a:spcPct val="100000"/>
              </a:lnSpc>
            </a:pPr>
            <a:r>
              <a:rPr b="0" lang="nl-NL" sz="3600" spc="-1" strike="noStrike">
                <a:solidFill>
                  <a:srgbClr val="cf2f44"/>
                </a:solidFill>
                <a:latin typeface="Georgia"/>
              </a:rPr>
              <a:t>CLL-IPI score </a:t>
            </a:r>
            <a:endParaRPr b="0" lang="nl-NL" sz="3600" spc="-1" strike="noStrike">
              <a:solidFill>
                <a:srgbClr val="000000"/>
              </a:solidFill>
              <a:latin typeface="Georgia"/>
            </a:endParaRPr>
          </a:p>
        </p:txBody>
      </p:sp>
      <p:sp>
        <p:nvSpPr>
          <p:cNvPr id="302" name="TextShape 2"/>
          <p:cNvSpPr txBox="1"/>
          <p:nvPr/>
        </p:nvSpPr>
        <p:spPr>
          <a:xfrm>
            <a:off x="1080000" y="1315440"/>
            <a:ext cx="9456840" cy="4823640"/>
          </a:xfrm>
          <a:prstGeom prst="rect">
            <a:avLst/>
          </a:prstGeom>
          <a:noFill/>
          <a:ln>
            <a:noFill/>
          </a:ln>
        </p:spPr>
        <p:txBody>
          <a:bodyPr lIns="0" rIns="0" tIns="0" bIns="0">
            <a:noAutofit/>
          </a:bodyPr>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Literatuursearch: clinical trials, fase 2 en 3 (1950-2010), prognostische factoren </a:t>
            </a: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Del(17p); del(13q); del(6q); del(11q); trimosie 12; ighv status, ZAP70; CD38</a:t>
            </a:r>
            <a:endParaRPr b="0" lang="nl-NL" sz="2400" spc="-1" strike="noStrike">
              <a:solidFill>
                <a:srgbClr val="000000"/>
              </a:solidFill>
              <a:latin typeface="Georgia"/>
            </a:endParaRPr>
          </a:p>
          <a:p>
            <a:pPr>
              <a:lnSpc>
                <a:spcPct val="100000"/>
              </a:lnSpc>
              <a:spcBef>
                <a:spcPts val="601"/>
              </a:spcBef>
            </a:pP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13 bruikbare studies; 8 stelden gegevens beschikbaar voor analyse </a:t>
            </a: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n = 3472</a:t>
            </a: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Twee cohorten (USA en Scandinavië): externe validatie </a:t>
            </a:r>
            <a:endParaRPr b="0" lang="nl-NL" sz="2400" spc="-1" strike="noStrike">
              <a:solidFill>
                <a:srgbClr val="000000"/>
              </a:solidFill>
              <a:latin typeface="Georgia"/>
            </a:endParaRPr>
          </a:p>
          <a:p>
            <a:pPr>
              <a:lnSpc>
                <a:spcPct val="100000"/>
              </a:lnSpc>
              <a:spcBef>
                <a:spcPts val="601"/>
              </a:spcBef>
            </a:pP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27 baseline factoren </a:t>
            </a:r>
            <a:endParaRPr b="0" lang="nl-NL" sz="2400" spc="-1" strike="noStrike">
              <a:solidFill>
                <a:srgbClr val="000000"/>
              </a:solidFill>
              <a:latin typeface="Georgia"/>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TextShape 1"/>
          <p:cNvSpPr txBox="1"/>
          <p:nvPr/>
        </p:nvSpPr>
        <p:spPr>
          <a:xfrm>
            <a:off x="1080000" y="248040"/>
            <a:ext cx="9456840" cy="827640"/>
          </a:xfrm>
          <a:prstGeom prst="rect">
            <a:avLst/>
          </a:prstGeom>
          <a:noFill/>
          <a:ln>
            <a:noFill/>
          </a:ln>
        </p:spPr>
        <p:txBody>
          <a:bodyPr lIns="0" rIns="0" tIns="0" bIns="0" anchor="b">
            <a:noAutofit/>
          </a:bodyPr>
          <a:p>
            <a:pPr>
              <a:lnSpc>
                <a:spcPct val="100000"/>
              </a:lnSpc>
            </a:pPr>
            <a:r>
              <a:rPr b="0" lang="nl-NL" sz="3600" spc="-1" strike="noStrike">
                <a:solidFill>
                  <a:srgbClr val="cf2f44"/>
                </a:solidFill>
                <a:latin typeface="Georgia"/>
              </a:rPr>
              <a:t>Resultaten </a:t>
            </a:r>
            <a:endParaRPr b="0" lang="nl-NL" sz="3600" spc="-1" strike="noStrike">
              <a:solidFill>
                <a:srgbClr val="000000"/>
              </a:solidFill>
              <a:latin typeface="Georgia"/>
            </a:endParaRPr>
          </a:p>
        </p:txBody>
      </p:sp>
      <p:sp>
        <p:nvSpPr>
          <p:cNvPr id="304" name="TextShape 2"/>
          <p:cNvSpPr txBox="1"/>
          <p:nvPr/>
        </p:nvSpPr>
        <p:spPr>
          <a:xfrm>
            <a:off x="1080000" y="1315440"/>
            <a:ext cx="9456840" cy="4823640"/>
          </a:xfrm>
          <a:prstGeom prst="rect">
            <a:avLst/>
          </a:prstGeom>
          <a:noFill/>
          <a:ln>
            <a:noFill/>
          </a:ln>
        </p:spPr>
        <p:txBody>
          <a:bodyPr lIns="0" rIns="0" tIns="0" bIns="0">
            <a:noAutofit/>
          </a:bodyPr>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5 factoren </a:t>
            </a:r>
            <a:endParaRPr b="0" lang="nl-NL" sz="2400" spc="-1" strike="noStrike">
              <a:solidFill>
                <a:srgbClr val="000000"/>
              </a:solidFill>
              <a:latin typeface="Georgia"/>
            </a:endParaRPr>
          </a:p>
          <a:p>
            <a:pPr lvl="1" marL="539640" indent="-269640">
              <a:lnSpc>
                <a:spcPct val="100000"/>
              </a:lnSpc>
              <a:spcBef>
                <a:spcPts val="601"/>
              </a:spcBef>
              <a:buClr>
                <a:srgbClr val="cf2f44"/>
              </a:buClr>
              <a:buFont typeface="Georgia"/>
              <a:buChar char="•"/>
            </a:pPr>
            <a:r>
              <a:rPr b="0" lang="nl-NL" sz="2000" spc="-1" strike="noStrike">
                <a:solidFill>
                  <a:srgbClr val="000000"/>
                </a:solidFill>
                <a:latin typeface="Georgia"/>
              </a:rPr>
              <a:t>TP53 status (del(17p); mutatie TP53; geen van beiden)</a:t>
            </a:r>
            <a:r>
              <a:rPr b="0" lang="nl-NL" sz="2000" spc="-1" strike="noStrike">
                <a:solidFill>
                  <a:srgbClr val="000000"/>
                </a:solidFill>
                <a:latin typeface="Georgia"/>
              </a:rPr>
              <a:t>	</a:t>
            </a:r>
            <a:r>
              <a:rPr b="0" lang="nl-NL" sz="2000" spc="-1" strike="noStrike">
                <a:solidFill>
                  <a:srgbClr val="000000"/>
                </a:solidFill>
                <a:latin typeface="Georgia"/>
              </a:rPr>
              <a:t>	</a:t>
            </a:r>
            <a:r>
              <a:rPr b="0" lang="nl-NL" sz="2000" spc="-1" strike="noStrike">
                <a:solidFill>
                  <a:srgbClr val="000000"/>
                </a:solidFill>
                <a:latin typeface="Georgia"/>
              </a:rPr>
              <a:t>4 </a:t>
            </a:r>
            <a:endParaRPr b="0" lang="nl-NL" sz="2000" spc="-1" strike="noStrike">
              <a:solidFill>
                <a:srgbClr val="000000"/>
              </a:solidFill>
              <a:latin typeface="Georgia"/>
            </a:endParaRPr>
          </a:p>
          <a:p>
            <a:pPr lvl="1" marL="539640" indent="-269640">
              <a:lnSpc>
                <a:spcPct val="100000"/>
              </a:lnSpc>
              <a:spcBef>
                <a:spcPts val="601"/>
              </a:spcBef>
              <a:buClr>
                <a:srgbClr val="cf2f44"/>
              </a:buClr>
              <a:buFont typeface="Georgia"/>
              <a:buChar char="•"/>
            </a:pPr>
            <a:r>
              <a:rPr b="0" lang="nl-NL" sz="2000" spc="-1" strike="noStrike">
                <a:solidFill>
                  <a:srgbClr val="000000"/>
                </a:solidFill>
                <a:latin typeface="Georgia"/>
              </a:rPr>
              <a:t>IGHV mutatie status </a:t>
            </a:r>
            <a:r>
              <a:rPr b="0" lang="nl-NL" sz="2000" spc="-1" strike="noStrike">
                <a:solidFill>
                  <a:srgbClr val="000000"/>
                </a:solidFill>
                <a:latin typeface="Georgia"/>
              </a:rPr>
              <a:t>	</a:t>
            </a:r>
            <a:r>
              <a:rPr b="0" lang="nl-NL" sz="2000" spc="-1" strike="noStrike">
                <a:solidFill>
                  <a:srgbClr val="000000"/>
                </a:solidFill>
                <a:latin typeface="Georgia"/>
              </a:rPr>
              <a:t>	</a:t>
            </a:r>
            <a:r>
              <a:rPr b="0" lang="nl-NL" sz="2000" spc="-1" strike="noStrike">
                <a:solidFill>
                  <a:srgbClr val="000000"/>
                </a:solidFill>
                <a:latin typeface="Georgia"/>
              </a:rPr>
              <a:t>	</a:t>
            </a:r>
            <a:r>
              <a:rPr b="0" lang="nl-NL" sz="2000" spc="-1" strike="noStrike">
                <a:solidFill>
                  <a:srgbClr val="000000"/>
                </a:solidFill>
                <a:latin typeface="Georgia"/>
              </a:rPr>
              <a:t>	</a:t>
            </a:r>
            <a:r>
              <a:rPr b="0" lang="nl-NL" sz="2000" spc="-1" strike="noStrike">
                <a:solidFill>
                  <a:srgbClr val="000000"/>
                </a:solidFill>
                <a:latin typeface="Georgia"/>
              </a:rPr>
              <a:t>	</a:t>
            </a:r>
            <a:r>
              <a:rPr b="0" lang="nl-NL" sz="2000" spc="-1" strike="noStrike">
                <a:solidFill>
                  <a:srgbClr val="000000"/>
                </a:solidFill>
                <a:latin typeface="Georgia"/>
              </a:rPr>
              <a:t>	</a:t>
            </a:r>
            <a:r>
              <a:rPr b="0" lang="nl-NL" sz="2000" spc="-1" strike="noStrike">
                <a:solidFill>
                  <a:srgbClr val="000000"/>
                </a:solidFill>
                <a:latin typeface="Georgia"/>
              </a:rPr>
              <a:t>2</a:t>
            </a:r>
            <a:endParaRPr b="0" lang="nl-NL" sz="2000" spc="-1" strike="noStrike">
              <a:solidFill>
                <a:srgbClr val="000000"/>
              </a:solidFill>
              <a:latin typeface="Georgia"/>
            </a:endParaRPr>
          </a:p>
          <a:p>
            <a:pPr lvl="1" marL="539640" indent="-269640">
              <a:lnSpc>
                <a:spcPct val="100000"/>
              </a:lnSpc>
              <a:spcBef>
                <a:spcPts val="601"/>
              </a:spcBef>
              <a:buClr>
                <a:srgbClr val="cf2f44"/>
              </a:buClr>
              <a:buFont typeface="Georgia"/>
              <a:buChar char="•"/>
            </a:pPr>
            <a:r>
              <a:rPr b="0" lang="nl-NL" sz="2000" spc="-1" strike="noStrike">
                <a:solidFill>
                  <a:srgbClr val="000000"/>
                </a:solidFill>
                <a:latin typeface="Georgia"/>
              </a:rPr>
              <a:t>B2microglobuline </a:t>
            </a:r>
            <a:r>
              <a:rPr b="0" lang="nl-NL" sz="2000" spc="-1" strike="noStrike">
                <a:solidFill>
                  <a:srgbClr val="000000"/>
                </a:solidFill>
                <a:latin typeface="Georgia"/>
              </a:rPr>
              <a:t>	</a:t>
            </a:r>
            <a:r>
              <a:rPr b="0" lang="nl-NL" sz="2000" spc="-1" strike="noStrike">
                <a:solidFill>
                  <a:srgbClr val="000000"/>
                </a:solidFill>
                <a:latin typeface="Georgia"/>
              </a:rPr>
              <a:t>	</a:t>
            </a:r>
            <a:r>
              <a:rPr b="0" lang="nl-NL" sz="2000" spc="-1" strike="noStrike">
                <a:solidFill>
                  <a:srgbClr val="000000"/>
                </a:solidFill>
                <a:latin typeface="Georgia"/>
              </a:rPr>
              <a:t>	</a:t>
            </a:r>
            <a:r>
              <a:rPr b="0" lang="nl-NL" sz="2000" spc="-1" strike="noStrike">
                <a:solidFill>
                  <a:srgbClr val="000000"/>
                </a:solidFill>
                <a:latin typeface="Georgia"/>
              </a:rPr>
              <a:t>	</a:t>
            </a:r>
            <a:r>
              <a:rPr b="0" lang="nl-NL" sz="2000" spc="-1" strike="noStrike">
                <a:solidFill>
                  <a:srgbClr val="000000"/>
                </a:solidFill>
                <a:latin typeface="Georgia"/>
              </a:rPr>
              <a:t>	</a:t>
            </a:r>
            <a:r>
              <a:rPr b="0" lang="nl-NL" sz="2000" spc="-1" strike="noStrike">
                <a:solidFill>
                  <a:srgbClr val="000000"/>
                </a:solidFill>
                <a:latin typeface="Georgia"/>
              </a:rPr>
              <a:t>	</a:t>
            </a:r>
            <a:r>
              <a:rPr b="0" lang="nl-NL" sz="2000" spc="-1" strike="noStrike">
                <a:solidFill>
                  <a:srgbClr val="000000"/>
                </a:solidFill>
                <a:latin typeface="Georgia"/>
              </a:rPr>
              <a:t>	</a:t>
            </a:r>
            <a:r>
              <a:rPr b="0" lang="nl-NL" sz="2000" spc="-1" strike="noStrike">
                <a:solidFill>
                  <a:srgbClr val="000000"/>
                </a:solidFill>
                <a:latin typeface="Georgia"/>
              </a:rPr>
              <a:t>2</a:t>
            </a:r>
            <a:endParaRPr b="0" lang="nl-NL" sz="2000" spc="-1" strike="noStrike">
              <a:solidFill>
                <a:srgbClr val="000000"/>
              </a:solidFill>
              <a:latin typeface="Georgia"/>
            </a:endParaRPr>
          </a:p>
          <a:p>
            <a:pPr lvl="1" marL="539640" indent="-269640">
              <a:lnSpc>
                <a:spcPct val="100000"/>
              </a:lnSpc>
              <a:spcBef>
                <a:spcPts val="601"/>
              </a:spcBef>
              <a:buClr>
                <a:srgbClr val="cf2f44"/>
              </a:buClr>
              <a:buFont typeface="Georgia"/>
              <a:buChar char="•"/>
            </a:pPr>
            <a:r>
              <a:rPr b="0" lang="nl-NL" sz="2000" spc="-1" strike="noStrike">
                <a:solidFill>
                  <a:srgbClr val="000000"/>
                </a:solidFill>
                <a:latin typeface="Georgia"/>
              </a:rPr>
              <a:t>Stadium (Binet A / Rai 0 vs hoger)</a:t>
            </a:r>
            <a:r>
              <a:rPr b="0" lang="nl-NL" sz="2000" spc="-1" strike="noStrike">
                <a:solidFill>
                  <a:srgbClr val="000000"/>
                </a:solidFill>
                <a:latin typeface="Georgia"/>
              </a:rPr>
              <a:t>	</a:t>
            </a:r>
            <a:r>
              <a:rPr b="0" lang="nl-NL" sz="2000" spc="-1" strike="noStrike">
                <a:solidFill>
                  <a:srgbClr val="000000"/>
                </a:solidFill>
                <a:latin typeface="Georgia"/>
              </a:rPr>
              <a:t>	</a:t>
            </a:r>
            <a:r>
              <a:rPr b="0" lang="nl-NL" sz="2000" spc="-1" strike="noStrike">
                <a:solidFill>
                  <a:srgbClr val="000000"/>
                </a:solidFill>
                <a:latin typeface="Georgia"/>
              </a:rPr>
              <a:t>	</a:t>
            </a:r>
            <a:r>
              <a:rPr b="0" lang="nl-NL" sz="2000" spc="-1" strike="noStrike">
                <a:solidFill>
                  <a:srgbClr val="000000"/>
                </a:solidFill>
                <a:latin typeface="Georgia"/>
              </a:rPr>
              <a:t>	</a:t>
            </a:r>
            <a:r>
              <a:rPr b="0" lang="nl-NL" sz="2000" spc="-1" strike="noStrike">
                <a:solidFill>
                  <a:srgbClr val="000000"/>
                </a:solidFill>
                <a:latin typeface="Georgia"/>
              </a:rPr>
              <a:t>	</a:t>
            </a:r>
            <a:r>
              <a:rPr b="0" lang="nl-NL" sz="2000" spc="-1" strike="noStrike">
                <a:solidFill>
                  <a:srgbClr val="000000"/>
                </a:solidFill>
                <a:latin typeface="Georgia"/>
              </a:rPr>
              <a:t>1</a:t>
            </a:r>
            <a:endParaRPr b="0" lang="nl-NL" sz="2000" spc="-1" strike="noStrike">
              <a:solidFill>
                <a:srgbClr val="000000"/>
              </a:solidFill>
              <a:latin typeface="Georgia"/>
            </a:endParaRPr>
          </a:p>
          <a:p>
            <a:pPr lvl="1" marL="539640" indent="-269640">
              <a:lnSpc>
                <a:spcPct val="100000"/>
              </a:lnSpc>
              <a:spcBef>
                <a:spcPts val="601"/>
              </a:spcBef>
              <a:buClr>
                <a:srgbClr val="cf2f44"/>
              </a:buClr>
              <a:buFont typeface="Georgia"/>
              <a:buChar char="•"/>
            </a:pPr>
            <a:r>
              <a:rPr b="0" lang="nl-NL" sz="2000" spc="-1" strike="noStrike">
                <a:solidFill>
                  <a:srgbClr val="000000"/>
                </a:solidFill>
                <a:latin typeface="Georgia"/>
              </a:rPr>
              <a:t>Leeftijd (boven / onder 65 jaar) </a:t>
            </a:r>
            <a:r>
              <a:rPr b="0" lang="nl-NL" sz="2000" spc="-1" strike="noStrike">
                <a:solidFill>
                  <a:srgbClr val="000000"/>
                </a:solidFill>
                <a:latin typeface="Georgia"/>
              </a:rPr>
              <a:t>	</a:t>
            </a:r>
            <a:r>
              <a:rPr b="0" lang="nl-NL" sz="2000" spc="-1" strike="noStrike">
                <a:solidFill>
                  <a:srgbClr val="000000"/>
                </a:solidFill>
                <a:latin typeface="Georgia"/>
              </a:rPr>
              <a:t>	</a:t>
            </a:r>
            <a:r>
              <a:rPr b="0" lang="nl-NL" sz="2000" spc="-1" strike="noStrike">
                <a:solidFill>
                  <a:srgbClr val="000000"/>
                </a:solidFill>
                <a:latin typeface="Georgia"/>
              </a:rPr>
              <a:t>	</a:t>
            </a:r>
            <a:r>
              <a:rPr b="0" lang="nl-NL" sz="2000" spc="-1" strike="noStrike">
                <a:solidFill>
                  <a:srgbClr val="000000"/>
                </a:solidFill>
                <a:latin typeface="Georgia"/>
              </a:rPr>
              <a:t>	</a:t>
            </a:r>
            <a:r>
              <a:rPr b="0" lang="nl-NL" sz="2000" spc="-1" strike="noStrike">
                <a:solidFill>
                  <a:srgbClr val="000000"/>
                </a:solidFill>
                <a:latin typeface="Georgia"/>
              </a:rPr>
              <a:t>	</a:t>
            </a:r>
            <a:r>
              <a:rPr b="0" lang="nl-NL" sz="2000" spc="-1" strike="noStrike">
                <a:solidFill>
                  <a:srgbClr val="000000"/>
                </a:solidFill>
                <a:latin typeface="Georgia"/>
              </a:rPr>
              <a:t>1</a:t>
            </a:r>
            <a:endParaRPr b="0" lang="nl-NL" sz="2000" spc="-1" strike="noStrike">
              <a:solidFill>
                <a:srgbClr val="000000"/>
              </a:solidFill>
              <a:latin typeface="Georgia"/>
            </a:endParaRPr>
          </a:p>
          <a:p>
            <a:endParaRPr b="0" lang="nl-NL" sz="20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Low risk 0-1; intermediate risk 2-3; high 4-6; very high 7-10 </a:t>
            </a:r>
            <a:endParaRPr b="0" lang="nl-NL" sz="2400" spc="-1" strike="noStrike">
              <a:solidFill>
                <a:srgbClr val="000000"/>
              </a:solidFill>
              <a:latin typeface="Georgia"/>
            </a:endParaRPr>
          </a:p>
          <a:p>
            <a:endParaRPr b="0" lang="nl-NL" sz="2400" spc="-1" strike="noStrike">
              <a:solidFill>
                <a:srgbClr val="000000"/>
              </a:solidFill>
              <a:latin typeface="Georgia"/>
            </a:endParaRPr>
          </a:p>
          <a:p>
            <a:endParaRPr b="0" lang="nl-NL" sz="2400" spc="-1" strike="noStrike">
              <a:solidFill>
                <a:srgbClr val="000000"/>
              </a:solidFill>
              <a:latin typeface="Georgia"/>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TextShape 1"/>
          <p:cNvSpPr txBox="1"/>
          <p:nvPr/>
        </p:nvSpPr>
        <p:spPr>
          <a:xfrm>
            <a:off x="1080000" y="248040"/>
            <a:ext cx="9456840" cy="827640"/>
          </a:xfrm>
          <a:prstGeom prst="rect">
            <a:avLst/>
          </a:prstGeom>
          <a:noFill/>
          <a:ln>
            <a:noFill/>
          </a:ln>
        </p:spPr>
        <p:txBody>
          <a:bodyPr lIns="0" rIns="0" tIns="0" bIns="0" anchor="b">
            <a:noAutofit/>
          </a:bodyPr>
          <a:p>
            <a:pPr>
              <a:lnSpc>
                <a:spcPct val="100000"/>
              </a:lnSpc>
            </a:pPr>
            <a:r>
              <a:rPr b="0" lang="nl-NL" sz="3600" spc="-1" strike="noStrike">
                <a:solidFill>
                  <a:srgbClr val="cf2f44"/>
                </a:solidFill>
                <a:latin typeface="Georgia"/>
              </a:rPr>
              <a:t>Overall survival </a:t>
            </a:r>
            <a:endParaRPr b="0" lang="nl-NL" sz="3600" spc="-1" strike="noStrike">
              <a:solidFill>
                <a:srgbClr val="000000"/>
              </a:solidFill>
              <a:latin typeface="Georgia"/>
            </a:endParaRPr>
          </a:p>
        </p:txBody>
      </p:sp>
      <p:pic>
        <p:nvPicPr>
          <p:cNvPr id="306" name="Tijdelijke aanduiding voor inhoud 6" descr=""/>
          <p:cNvPicPr/>
          <p:nvPr/>
        </p:nvPicPr>
        <p:blipFill>
          <a:blip r:embed="rId1"/>
          <a:stretch/>
        </p:blipFill>
        <p:spPr>
          <a:xfrm>
            <a:off x="4368600" y="605520"/>
            <a:ext cx="5760360" cy="5998320"/>
          </a:xfrm>
          <a:prstGeom prst="rect">
            <a:avLst/>
          </a:prstGeom>
          <a:ln>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7" name="Picture 2" descr="Image result for extraterrestrial &quot;phone home&quot;"/>
          <p:cNvPicPr/>
          <p:nvPr/>
        </p:nvPicPr>
        <p:blipFill>
          <a:blip r:embed="rId1"/>
          <a:stretch/>
        </p:blipFill>
        <p:spPr>
          <a:xfrm>
            <a:off x="7176960" y="1428840"/>
            <a:ext cx="5428800" cy="5428800"/>
          </a:xfrm>
          <a:prstGeom prst="rect">
            <a:avLst/>
          </a:prstGeom>
          <a:ln>
            <a:noFill/>
          </a:ln>
        </p:spPr>
      </p:pic>
      <p:sp>
        <p:nvSpPr>
          <p:cNvPr id="308" name="TextShape 1"/>
          <p:cNvSpPr txBox="1"/>
          <p:nvPr/>
        </p:nvSpPr>
        <p:spPr>
          <a:xfrm>
            <a:off x="1080000" y="248040"/>
            <a:ext cx="9456840" cy="827640"/>
          </a:xfrm>
          <a:prstGeom prst="rect">
            <a:avLst/>
          </a:prstGeom>
          <a:noFill/>
          <a:ln>
            <a:noFill/>
          </a:ln>
        </p:spPr>
        <p:txBody>
          <a:bodyPr lIns="0" rIns="0" tIns="0" bIns="0" anchor="b">
            <a:noAutofit/>
          </a:bodyPr>
          <a:p>
            <a:pPr>
              <a:lnSpc>
                <a:spcPct val="100000"/>
              </a:lnSpc>
            </a:pPr>
            <a:r>
              <a:rPr b="0" lang="nl-NL" sz="3600" spc="-1" strike="noStrike">
                <a:solidFill>
                  <a:srgbClr val="cf2f44"/>
                </a:solidFill>
                <a:latin typeface="Georgia"/>
              </a:rPr>
              <a:t>Take Home </a:t>
            </a:r>
            <a:endParaRPr b="0" lang="nl-NL" sz="3600" spc="-1" strike="noStrike">
              <a:solidFill>
                <a:srgbClr val="000000"/>
              </a:solidFill>
              <a:latin typeface="Georgia"/>
            </a:endParaRPr>
          </a:p>
        </p:txBody>
      </p:sp>
      <p:sp>
        <p:nvSpPr>
          <p:cNvPr id="309" name="TextShape 2"/>
          <p:cNvSpPr txBox="1"/>
          <p:nvPr/>
        </p:nvSpPr>
        <p:spPr>
          <a:xfrm>
            <a:off x="1080000" y="1315440"/>
            <a:ext cx="9456840" cy="4823640"/>
          </a:xfrm>
          <a:prstGeom prst="rect">
            <a:avLst/>
          </a:prstGeom>
          <a:noFill/>
          <a:ln>
            <a:noFill/>
          </a:ln>
        </p:spPr>
        <p:txBody>
          <a:bodyPr lIns="0" rIns="0" tIns="0" bIns="0">
            <a:noAutofit/>
          </a:bodyPr>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B-cel ontwikkeling is ingewikkeld </a:t>
            </a:r>
            <a:endParaRPr b="0" lang="nl-NL" sz="2400" spc="-1" strike="noStrike">
              <a:solidFill>
                <a:srgbClr val="000000"/>
              </a:solidFill>
              <a:latin typeface="Georgia"/>
            </a:endParaRPr>
          </a:p>
          <a:p>
            <a:pPr>
              <a:lnSpc>
                <a:spcPct val="100000"/>
              </a:lnSpc>
              <a:spcBef>
                <a:spcPts val="601"/>
              </a:spcBef>
            </a:pP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IGHV mutatiestatus is terug van weg geweest </a:t>
            </a:r>
            <a:endParaRPr b="0" lang="nl-NL" sz="2400" spc="-1" strike="noStrike">
              <a:solidFill>
                <a:srgbClr val="000000"/>
              </a:solidFill>
              <a:latin typeface="Georgia"/>
            </a:endParaRPr>
          </a:p>
          <a:p>
            <a:pPr>
              <a:lnSpc>
                <a:spcPct val="100000"/>
              </a:lnSpc>
              <a:spcBef>
                <a:spcPts val="601"/>
              </a:spcBef>
            </a:pP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Potentiele behandelconsequenties in 1</a:t>
            </a:r>
            <a:r>
              <a:rPr b="0" lang="nl-NL" sz="2400" spc="-1" strike="noStrike" baseline="30000">
                <a:solidFill>
                  <a:srgbClr val="000000"/>
                </a:solidFill>
                <a:latin typeface="Georgia"/>
              </a:rPr>
              <a:t>e</a:t>
            </a:r>
            <a:r>
              <a:rPr b="0" lang="nl-NL" sz="2400" spc="-1" strike="noStrike">
                <a:solidFill>
                  <a:srgbClr val="000000"/>
                </a:solidFill>
                <a:latin typeface="Georgia"/>
              </a:rPr>
              <a:t> lijn</a:t>
            </a:r>
            <a:endParaRPr b="0" lang="nl-NL" sz="2400" spc="-1" strike="noStrike">
              <a:solidFill>
                <a:srgbClr val="000000"/>
              </a:solidFill>
              <a:latin typeface="Georgia"/>
            </a:endParaRPr>
          </a:p>
          <a:p>
            <a:pPr>
              <a:lnSpc>
                <a:spcPct val="100000"/>
              </a:lnSpc>
              <a:spcBef>
                <a:spcPts val="601"/>
              </a:spcBef>
            </a:pP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Nieuwe middelen lijken negatieve prognose </a:t>
            </a:r>
            <a:br/>
            <a:r>
              <a:rPr b="0" lang="nl-NL" sz="2400" spc="-1" strike="noStrike">
                <a:solidFill>
                  <a:srgbClr val="000000"/>
                </a:solidFill>
                <a:latin typeface="Georgia"/>
              </a:rPr>
              <a:t>van ongemuteerde IGVH status te overkomen </a:t>
            </a:r>
            <a:endParaRPr b="0" lang="nl-NL" sz="2400" spc="-1" strike="noStrike">
              <a:solidFill>
                <a:srgbClr val="000000"/>
              </a:solidFill>
              <a:latin typeface="Georgia"/>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TextShape 1"/>
          <p:cNvSpPr txBox="1"/>
          <p:nvPr/>
        </p:nvSpPr>
        <p:spPr>
          <a:xfrm>
            <a:off x="1080000" y="248040"/>
            <a:ext cx="9456840" cy="827640"/>
          </a:xfrm>
          <a:prstGeom prst="rect">
            <a:avLst/>
          </a:prstGeom>
          <a:noFill/>
          <a:ln>
            <a:noFill/>
          </a:ln>
        </p:spPr>
        <p:txBody>
          <a:bodyPr lIns="0" rIns="0" tIns="0" bIns="0" anchor="b">
            <a:noAutofit/>
          </a:bodyPr>
          <a:p>
            <a:pPr>
              <a:lnSpc>
                <a:spcPct val="100000"/>
              </a:lnSpc>
            </a:pPr>
            <a:r>
              <a:rPr b="0" lang="nl-NL" sz="3600" spc="-1" strike="noStrike">
                <a:solidFill>
                  <a:srgbClr val="cf2f44"/>
                </a:solidFill>
                <a:latin typeface="Georgia"/>
              </a:rPr>
              <a:t>IGHV mutatie status </a:t>
            </a:r>
            <a:endParaRPr b="0" lang="nl-NL" sz="3600" spc="-1" strike="noStrike">
              <a:solidFill>
                <a:srgbClr val="000000"/>
              </a:solidFill>
              <a:latin typeface="Georgia"/>
            </a:endParaRPr>
          </a:p>
        </p:txBody>
      </p:sp>
      <p:sp>
        <p:nvSpPr>
          <p:cNvPr id="238" name="TextShape 2"/>
          <p:cNvSpPr txBox="1"/>
          <p:nvPr/>
        </p:nvSpPr>
        <p:spPr>
          <a:xfrm>
            <a:off x="1080000" y="1315440"/>
            <a:ext cx="9456840" cy="4823640"/>
          </a:xfrm>
          <a:prstGeom prst="rect">
            <a:avLst/>
          </a:prstGeom>
          <a:noFill/>
          <a:ln>
            <a:noFill/>
          </a:ln>
        </p:spPr>
        <p:txBody>
          <a:bodyPr lIns="0" rIns="0" tIns="0" bIns="0">
            <a:noAutofit/>
          </a:bodyPr>
          <a:p>
            <a:pPr>
              <a:lnSpc>
                <a:spcPct val="100000"/>
              </a:lnSpc>
              <a:spcBef>
                <a:spcPts val="601"/>
              </a:spcBef>
            </a:pPr>
            <a:r>
              <a:rPr b="0" lang="nl-NL" sz="2400" spc="-1" strike="noStrike">
                <a:solidFill>
                  <a:srgbClr val="000000"/>
                </a:solidFill>
                <a:latin typeface="Georgia"/>
              </a:rPr>
              <a:t>IGHV = immunoglobuline heavy chain variable region </a:t>
            </a:r>
            <a:endParaRPr b="0" lang="nl-NL" sz="2400" spc="-1" strike="noStrike">
              <a:solidFill>
                <a:srgbClr val="000000"/>
              </a:solidFill>
              <a:latin typeface="Georgia"/>
            </a:endParaRPr>
          </a:p>
          <a:p>
            <a:pPr>
              <a:lnSpc>
                <a:spcPct val="100000"/>
              </a:lnSpc>
              <a:spcBef>
                <a:spcPts val="601"/>
              </a:spcBef>
            </a:pPr>
            <a:endParaRPr b="0" lang="nl-NL" sz="2400" spc="-1" strike="noStrike">
              <a:solidFill>
                <a:srgbClr val="000000"/>
              </a:solidFill>
              <a:latin typeface="Georgia"/>
            </a:endParaRPr>
          </a:p>
          <a:p>
            <a:pPr>
              <a:lnSpc>
                <a:spcPct val="100000"/>
              </a:lnSpc>
              <a:spcBef>
                <a:spcPts val="601"/>
              </a:spcBef>
            </a:pPr>
            <a:r>
              <a:rPr b="0" lang="nl-NL" sz="2400" spc="-1" strike="noStrike">
                <a:solidFill>
                  <a:srgbClr val="000000"/>
                </a:solidFill>
                <a:latin typeface="Georgia"/>
              </a:rPr>
              <a:t>Mutatiestatus = wel of niet hebben doorgemaakt van somatische hypermutatie (SHM) </a:t>
            </a:r>
            <a:endParaRPr b="0" lang="nl-NL" sz="2400" spc="-1" strike="noStrike">
              <a:solidFill>
                <a:srgbClr val="000000"/>
              </a:solidFill>
              <a:latin typeface="Georgia"/>
            </a:endParaRPr>
          </a:p>
          <a:p>
            <a:pPr>
              <a:lnSpc>
                <a:spcPct val="100000"/>
              </a:lnSpc>
              <a:spcBef>
                <a:spcPts val="601"/>
              </a:spcBef>
            </a:pPr>
            <a:br/>
            <a:r>
              <a:rPr b="0" lang="nl-NL" sz="2400" spc="-1" strike="noStrike">
                <a:solidFill>
                  <a:srgbClr val="000000"/>
                </a:solidFill>
                <a:latin typeface="Georgia"/>
              </a:rPr>
              <a:t>IGHVmut / IGHVunmut</a:t>
            </a:r>
            <a:endParaRPr b="0" lang="nl-NL" sz="2400" spc="-1" strike="noStrike">
              <a:solidFill>
                <a:srgbClr val="000000"/>
              </a:solidFill>
              <a:latin typeface="Georgia"/>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TextShape 1"/>
          <p:cNvSpPr txBox="1"/>
          <p:nvPr/>
        </p:nvSpPr>
        <p:spPr>
          <a:xfrm>
            <a:off x="1080000" y="248040"/>
            <a:ext cx="9456840" cy="827640"/>
          </a:xfrm>
          <a:prstGeom prst="rect">
            <a:avLst/>
          </a:prstGeom>
          <a:noFill/>
          <a:ln>
            <a:noFill/>
          </a:ln>
        </p:spPr>
        <p:txBody>
          <a:bodyPr lIns="0" rIns="0" tIns="0" bIns="0" anchor="b">
            <a:noAutofit/>
          </a:bodyPr>
          <a:p>
            <a:pPr>
              <a:lnSpc>
                <a:spcPct val="100000"/>
              </a:lnSpc>
            </a:pPr>
            <a:r>
              <a:rPr b="0" lang="nl-NL" sz="3600" spc="-1" strike="noStrike">
                <a:solidFill>
                  <a:srgbClr val="cf2f44"/>
                </a:solidFill>
                <a:latin typeface="Georgia"/>
              </a:rPr>
              <a:t>B-cel ontwikkeling</a:t>
            </a:r>
            <a:endParaRPr b="0" lang="nl-NL" sz="3600" spc="-1" strike="noStrike">
              <a:solidFill>
                <a:srgbClr val="000000"/>
              </a:solidFill>
              <a:latin typeface="Georgia"/>
            </a:endParaRPr>
          </a:p>
        </p:txBody>
      </p:sp>
      <p:sp>
        <p:nvSpPr>
          <p:cNvPr id="240" name="TextShape 2"/>
          <p:cNvSpPr txBox="1"/>
          <p:nvPr/>
        </p:nvSpPr>
        <p:spPr>
          <a:xfrm>
            <a:off x="1080000" y="1315440"/>
            <a:ext cx="9456840" cy="4823640"/>
          </a:xfrm>
          <a:prstGeom prst="rect">
            <a:avLst/>
          </a:prstGeom>
          <a:noFill/>
          <a:ln>
            <a:noFill/>
          </a:ln>
        </p:spPr>
        <p:txBody>
          <a:bodyPr lIns="0" rIns="0" tIns="0" bIns="0">
            <a:noAutofit/>
          </a:bodyPr>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Ontstaan in beenmerg als pro- en later pre-B-cellen </a:t>
            </a: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In de pre-B-cel vindt V(D)J herschikking plaats waarna IgM op celoppervlak</a:t>
            </a: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De pre-B-cel verhuist naar bloed en milt</a:t>
            </a: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Hierna vindt ofwel in milt ofwel in klier antigeen presentatie plaats. Dit triggert somatische hypermutatie en ‘class switching’ </a:t>
            </a:r>
            <a:endParaRPr b="0" lang="nl-NL" sz="2400" spc="-1" strike="noStrike">
              <a:solidFill>
                <a:srgbClr val="000000"/>
              </a:solidFill>
              <a:latin typeface="Georgia"/>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TextShape 1"/>
          <p:cNvSpPr txBox="1"/>
          <p:nvPr/>
        </p:nvSpPr>
        <p:spPr>
          <a:xfrm>
            <a:off x="1080000" y="248040"/>
            <a:ext cx="9456840" cy="827640"/>
          </a:xfrm>
          <a:prstGeom prst="rect">
            <a:avLst/>
          </a:prstGeom>
          <a:noFill/>
          <a:ln>
            <a:noFill/>
          </a:ln>
        </p:spPr>
        <p:txBody>
          <a:bodyPr lIns="0" rIns="0" tIns="0" bIns="0" anchor="b">
            <a:noAutofit/>
          </a:bodyPr>
          <a:p>
            <a:pPr>
              <a:lnSpc>
                <a:spcPct val="100000"/>
              </a:lnSpc>
            </a:pPr>
            <a:r>
              <a:rPr b="0" lang="nl-NL" sz="3600" spc="-1" strike="noStrike">
                <a:solidFill>
                  <a:srgbClr val="cf2f44"/>
                </a:solidFill>
                <a:latin typeface="Georgia"/>
              </a:rPr>
              <a:t>B-cel ontwikkeling</a:t>
            </a:r>
            <a:endParaRPr b="0" lang="nl-NL" sz="3600" spc="-1" strike="noStrike">
              <a:solidFill>
                <a:srgbClr val="000000"/>
              </a:solidFill>
              <a:latin typeface="Georgia"/>
            </a:endParaRPr>
          </a:p>
        </p:txBody>
      </p:sp>
      <p:sp>
        <p:nvSpPr>
          <p:cNvPr id="242" name="TextShape 2"/>
          <p:cNvSpPr txBox="1"/>
          <p:nvPr/>
        </p:nvSpPr>
        <p:spPr>
          <a:xfrm>
            <a:off x="1080000" y="1315440"/>
            <a:ext cx="9456840" cy="4823640"/>
          </a:xfrm>
          <a:prstGeom prst="rect">
            <a:avLst/>
          </a:prstGeom>
          <a:noFill/>
          <a:ln>
            <a:noFill/>
          </a:ln>
        </p:spPr>
        <p:txBody>
          <a:bodyPr lIns="0" rIns="0" tIns="0" bIns="0">
            <a:noAutofit/>
          </a:bodyPr>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Ig: twee zware en twee lichte ketens</a:t>
            </a: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Ketens hebben variabele en constante regio’s </a:t>
            </a: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Variabele regionen worden door V-genen gecodeerd; </a:t>
            </a:r>
            <a:br/>
            <a:r>
              <a:rPr b="0" lang="nl-NL" sz="2400" spc="-1" strike="noStrike">
                <a:solidFill>
                  <a:srgbClr val="000000"/>
                </a:solidFill>
                <a:latin typeface="Georgia"/>
              </a:rPr>
              <a:t>constante regionen (soort Ig) door C/µ-genen</a:t>
            </a: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J (joining) genen voor het combineren van V en C/µ</a:t>
            </a: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D (diversity) genen voor het genereren van diversiteit </a:t>
            </a:r>
            <a:endParaRPr b="0" lang="nl-NL" sz="2400" spc="-1" strike="noStrike">
              <a:solidFill>
                <a:srgbClr val="000000"/>
              </a:solidFill>
              <a:latin typeface="Georgia"/>
            </a:endParaRPr>
          </a:p>
          <a:p>
            <a:pPr>
              <a:lnSpc>
                <a:spcPct val="100000"/>
              </a:lnSpc>
              <a:spcBef>
                <a:spcPts val="601"/>
              </a:spcBef>
            </a:pPr>
            <a:endParaRPr b="0" lang="nl-NL" sz="2400" spc="-1" strike="noStrike">
              <a:solidFill>
                <a:srgbClr val="000000"/>
              </a:solidFill>
              <a:latin typeface="Georgia"/>
            </a:endParaRPr>
          </a:p>
          <a:p>
            <a:pPr>
              <a:lnSpc>
                <a:spcPct val="100000"/>
              </a:lnSpc>
              <a:spcBef>
                <a:spcPts val="601"/>
              </a:spcBef>
            </a:pPr>
            <a:r>
              <a:rPr b="0" lang="nl-NL" sz="2400" spc="-1" strike="noStrike">
                <a:solidFill>
                  <a:srgbClr val="000000"/>
                </a:solidFill>
                <a:latin typeface="Georgia"/>
              </a:rPr>
              <a:t>Hoe werkt dat? </a:t>
            </a:r>
            <a:endParaRPr b="0" lang="nl-NL" sz="2400" spc="-1" strike="noStrike">
              <a:solidFill>
                <a:srgbClr val="000000"/>
              </a:solidFill>
              <a:latin typeface="Georgia"/>
            </a:endParaRPr>
          </a:p>
        </p:txBody>
      </p:sp>
      <p:pic>
        <p:nvPicPr>
          <p:cNvPr id="243" name="Picture 2" descr="| Immunoglobulin VDJ combinatorial diversity potential of humans, swine and little brown bats. The human heavy (H) chain locus has about 40 variable (V), 24 diversity (D) and 6 joining (J) segments that are functional. Rearrangement of the locus occurs during B cell development in the bone marrow and provides the repertoire of immunoglobulin specificities that are clonotypic in naive B cells, usually with IgM constant (Cμ) heavy chains, which populate peripheral lymphoid tissues, such as lymph nodes and the spleen. The theoretical number of human H chain specificities is 40 × 24 × 6 = 5,760. In contrast, swine have 7 V, 2 D, and 1 J segments that are functional, totaling 14. In the little brown bat (Myotis lucifugus), the functional H chain locus is estimated to have 236 V segments, at least 24 D segments, and at least 13 J segments, for a theoretical number of at least 73,632 specificities in the naive B cell repertoire. Blue, V gene segments; green, D gene segments; orange, J chain segments; purple, C gene (IgM); other C genes not shown."/>
          <p:cNvPicPr/>
          <p:nvPr/>
        </p:nvPicPr>
        <p:blipFill>
          <a:blip r:embed="rId1"/>
          <a:srcRect l="5113" t="0" r="0" b="58997"/>
          <a:stretch/>
        </p:blipFill>
        <p:spPr>
          <a:xfrm>
            <a:off x="1072080" y="5288400"/>
            <a:ext cx="10684800" cy="111312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244" name="TextShape 1"/>
          <p:cNvSpPr txBox="1"/>
          <p:nvPr/>
        </p:nvSpPr>
        <p:spPr>
          <a:xfrm>
            <a:off x="1080000" y="248040"/>
            <a:ext cx="9456840" cy="827640"/>
          </a:xfrm>
          <a:prstGeom prst="rect">
            <a:avLst/>
          </a:prstGeom>
          <a:noFill/>
          <a:ln>
            <a:noFill/>
          </a:ln>
        </p:spPr>
        <p:txBody>
          <a:bodyPr lIns="0" rIns="0" tIns="0" bIns="0" anchor="b">
            <a:noAutofit/>
          </a:bodyPr>
          <a:p>
            <a:pPr>
              <a:lnSpc>
                <a:spcPct val="100000"/>
              </a:lnSpc>
            </a:pPr>
            <a:r>
              <a:rPr b="0" lang="nl-NL" sz="3600" spc="-1" strike="noStrike">
                <a:solidFill>
                  <a:srgbClr val="cf2f44"/>
                </a:solidFill>
                <a:latin typeface="Georgia"/>
              </a:rPr>
              <a:t>VDJ recombination(1)</a:t>
            </a:r>
            <a:endParaRPr b="0" lang="nl-NL" sz="3600" spc="-1" strike="noStrike">
              <a:solidFill>
                <a:srgbClr val="000000"/>
              </a:solidFill>
              <a:latin typeface="Georgia"/>
            </a:endParaRPr>
          </a:p>
        </p:txBody>
      </p:sp>
      <p:sp>
        <p:nvSpPr>
          <p:cNvPr id="245" name="TextShape 2"/>
          <p:cNvSpPr txBox="1"/>
          <p:nvPr/>
        </p:nvSpPr>
        <p:spPr>
          <a:xfrm rot="16200000">
            <a:off x="-219960" y="5614920"/>
            <a:ext cx="939240" cy="287640"/>
          </a:xfrm>
          <a:prstGeom prst="rect">
            <a:avLst/>
          </a:prstGeom>
          <a:noFill/>
          <a:ln>
            <a:noFill/>
          </a:ln>
        </p:spPr>
        <p:txBody>
          <a:bodyPr lIns="0" rIns="0" tIns="0" bIns="0">
            <a:noAutofit/>
          </a:bodyPr>
          <a:p>
            <a:pPr>
              <a:lnSpc>
                <a:spcPct val="100000"/>
              </a:lnSpc>
            </a:pPr>
            <a:r>
              <a:rPr b="0" lang="en-US" sz="1150" spc="-1" strike="noStrike">
                <a:solidFill>
                  <a:srgbClr val="ffffff"/>
                </a:solidFill>
                <a:latin typeface="Georgia"/>
              </a:rPr>
              <a:t>9 januari 2020</a:t>
            </a:r>
            <a:endParaRPr b="0" lang="en-US" sz="1150" spc="-1" strike="noStrike">
              <a:latin typeface="Times New Roman"/>
            </a:endParaRPr>
          </a:p>
        </p:txBody>
      </p:sp>
      <p:grpSp>
        <p:nvGrpSpPr>
          <p:cNvPr id="246" name="Group 3"/>
          <p:cNvGrpSpPr/>
          <p:nvPr/>
        </p:nvGrpSpPr>
        <p:grpSpPr>
          <a:xfrm>
            <a:off x="628920" y="1167480"/>
            <a:ext cx="10359000" cy="5450760"/>
            <a:chOff x="628920" y="1167480"/>
            <a:chExt cx="10359000" cy="5450760"/>
          </a:xfrm>
        </p:grpSpPr>
        <p:pic>
          <p:nvPicPr>
            <p:cNvPr id="247" name="Picture 2" descr="VDJ diagram"/>
            <p:cNvPicPr/>
            <p:nvPr/>
          </p:nvPicPr>
          <p:blipFill>
            <a:blip r:embed="rId1"/>
            <a:stretch/>
          </p:blipFill>
          <p:spPr>
            <a:xfrm>
              <a:off x="628920" y="1167480"/>
              <a:ext cx="10359000" cy="5450760"/>
            </a:xfrm>
            <a:prstGeom prst="rect">
              <a:avLst/>
            </a:prstGeom>
            <a:ln>
              <a:noFill/>
            </a:ln>
          </p:spPr>
        </p:pic>
        <p:sp>
          <p:nvSpPr>
            <p:cNvPr id="248" name="CustomShape 4"/>
            <p:cNvSpPr/>
            <p:nvPr/>
          </p:nvSpPr>
          <p:spPr>
            <a:xfrm>
              <a:off x="840240" y="1268640"/>
              <a:ext cx="3528000" cy="647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gr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9" name="Picture 2" descr="Figure 1"/>
          <p:cNvPicPr/>
          <p:nvPr/>
        </p:nvPicPr>
        <p:blipFill>
          <a:blip r:embed="rId1"/>
          <a:srcRect l="0" t="0" r="0" b="2070"/>
          <a:stretch/>
        </p:blipFill>
        <p:spPr>
          <a:xfrm>
            <a:off x="1364040" y="0"/>
            <a:ext cx="9020520" cy="6813000"/>
          </a:xfrm>
          <a:prstGeom prst="rect">
            <a:avLst/>
          </a:prstGeom>
          <a:ln>
            <a:noFill/>
          </a:ln>
        </p:spPr>
      </p:pic>
      <p:sp>
        <p:nvSpPr>
          <p:cNvPr id="250" name="CustomShape 1"/>
          <p:cNvSpPr/>
          <p:nvPr/>
        </p:nvSpPr>
        <p:spPr>
          <a:xfrm>
            <a:off x="5736600" y="0"/>
            <a:ext cx="4647600" cy="6857640"/>
          </a:xfrm>
          <a:prstGeom prst="rect">
            <a:avLst/>
          </a:prstGeom>
          <a:solidFill>
            <a:schemeClr val="accent4">
              <a:lumMod val="20000"/>
              <a:lumOff val="80000"/>
            </a:schemeClr>
          </a:solidFill>
          <a:ln>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TextShape 1"/>
          <p:cNvSpPr txBox="1"/>
          <p:nvPr/>
        </p:nvSpPr>
        <p:spPr>
          <a:xfrm>
            <a:off x="1080000" y="248040"/>
            <a:ext cx="9456840" cy="827640"/>
          </a:xfrm>
          <a:prstGeom prst="rect">
            <a:avLst/>
          </a:prstGeom>
          <a:noFill/>
          <a:ln>
            <a:noFill/>
          </a:ln>
        </p:spPr>
        <p:txBody>
          <a:bodyPr lIns="0" rIns="0" tIns="0" bIns="0" anchor="b">
            <a:noAutofit/>
          </a:bodyPr>
          <a:p>
            <a:pPr>
              <a:lnSpc>
                <a:spcPct val="100000"/>
              </a:lnSpc>
            </a:pPr>
            <a:r>
              <a:rPr b="0" lang="nl-NL" sz="3600" spc="-1" strike="noStrike">
                <a:solidFill>
                  <a:srgbClr val="cf2f44"/>
                </a:solidFill>
                <a:latin typeface="Georgia"/>
              </a:rPr>
              <a:t>VDJ recombination: rekenvoorbeeld </a:t>
            </a:r>
            <a:endParaRPr b="0" lang="nl-NL" sz="3600" spc="-1" strike="noStrike">
              <a:solidFill>
                <a:srgbClr val="000000"/>
              </a:solidFill>
              <a:latin typeface="Georgia"/>
            </a:endParaRPr>
          </a:p>
        </p:txBody>
      </p:sp>
      <p:sp>
        <p:nvSpPr>
          <p:cNvPr id="252" name="TextShape 2"/>
          <p:cNvSpPr txBox="1"/>
          <p:nvPr/>
        </p:nvSpPr>
        <p:spPr>
          <a:xfrm>
            <a:off x="1080000" y="1315440"/>
            <a:ext cx="9456840" cy="4823640"/>
          </a:xfrm>
          <a:prstGeom prst="rect">
            <a:avLst/>
          </a:prstGeom>
          <a:noFill/>
          <a:ln>
            <a:noFill/>
          </a:ln>
        </p:spPr>
        <p:txBody>
          <a:bodyPr lIns="0" rIns="0" tIns="0" bIns="0">
            <a:normAutofit/>
          </a:bodyPr>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Zware keten: 65 V-genen, 27 D-genen, 6 J-genen en 1 C-gen </a:t>
            </a:r>
            <a:br/>
            <a:r>
              <a:rPr b="0" lang="nl-NL" sz="2400" spc="-1" strike="noStrike">
                <a:solidFill>
                  <a:srgbClr val="000000"/>
                </a:solidFill>
                <a:latin typeface="Georgia"/>
              </a:rPr>
              <a:t>= (40 x 25 x 46 x 1) 11000 combinaties </a:t>
            </a: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Lichte keten kappa: 40 x V; 5 x J; 1 x C = 200 combinaties</a:t>
            </a: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Lichte keten lambda: 30 x V; 4 x J; 1 x C = 120 combinaties</a:t>
            </a:r>
            <a:br/>
            <a:r>
              <a:rPr b="0" lang="nl-NL" sz="2400" spc="-1" strike="noStrike">
                <a:solidFill>
                  <a:srgbClr val="000000"/>
                </a:solidFill>
                <a:latin typeface="Georgia"/>
              </a:rPr>
              <a:t> </a:t>
            </a: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Samen: (11000 x 320 =) 3,5 miljoen verschillende combinaties </a:t>
            </a:r>
            <a:endParaRPr b="0" lang="nl-NL" sz="2400" spc="-1" strike="noStrike">
              <a:solidFill>
                <a:srgbClr val="000000"/>
              </a:solidFill>
              <a:latin typeface="Georgia"/>
            </a:endParaRPr>
          </a:p>
          <a:p>
            <a:pPr>
              <a:lnSpc>
                <a:spcPct val="100000"/>
              </a:lnSpc>
              <a:spcBef>
                <a:spcPts val="601"/>
              </a:spcBef>
            </a:pP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a:t>
            </a:r>
            <a:r>
              <a:rPr b="0" lang="nl-NL" sz="2400" spc="-1" strike="noStrike">
                <a:solidFill>
                  <a:srgbClr val="000000"/>
                </a:solidFill>
                <a:latin typeface="Georgia"/>
              </a:rPr>
              <a:t>Combinatorial diversity”</a:t>
            </a:r>
            <a:endParaRPr b="0" lang="nl-NL" sz="2400" spc="-1" strike="noStrike">
              <a:solidFill>
                <a:srgbClr val="000000"/>
              </a:solidFill>
              <a:latin typeface="Georgia"/>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TextShape 1"/>
          <p:cNvSpPr txBox="1"/>
          <p:nvPr/>
        </p:nvSpPr>
        <p:spPr>
          <a:xfrm>
            <a:off x="1080000" y="248040"/>
            <a:ext cx="9456840" cy="827640"/>
          </a:xfrm>
          <a:prstGeom prst="rect">
            <a:avLst/>
          </a:prstGeom>
          <a:noFill/>
          <a:ln>
            <a:noFill/>
          </a:ln>
        </p:spPr>
        <p:txBody>
          <a:bodyPr lIns="0" rIns="0" tIns="0" bIns="0" anchor="b">
            <a:noAutofit/>
          </a:bodyPr>
          <a:p>
            <a:pPr>
              <a:lnSpc>
                <a:spcPct val="100000"/>
              </a:lnSpc>
            </a:pPr>
            <a:r>
              <a:rPr b="0" lang="nl-NL" sz="3600" spc="-1" strike="noStrike">
                <a:solidFill>
                  <a:srgbClr val="cf2f44"/>
                </a:solidFill>
                <a:latin typeface="Georgia"/>
              </a:rPr>
              <a:t>Meer diversiteit </a:t>
            </a:r>
            <a:endParaRPr b="0" lang="nl-NL" sz="3600" spc="-1" strike="noStrike">
              <a:solidFill>
                <a:srgbClr val="000000"/>
              </a:solidFill>
              <a:latin typeface="Georgia"/>
            </a:endParaRPr>
          </a:p>
        </p:txBody>
      </p:sp>
      <p:sp>
        <p:nvSpPr>
          <p:cNvPr id="254" name="TextShape 2"/>
          <p:cNvSpPr txBox="1"/>
          <p:nvPr/>
        </p:nvSpPr>
        <p:spPr>
          <a:xfrm>
            <a:off x="1080000" y="1315440"/>
            <a:ext cx="9456840" cy="4823640"/>
          </a:xfrm>
          <a:prstGeom prst="rect">
            <a:avLst/>
          </a:prstGeom>
          <a:noFill/>
          <a:ln>
            <a:noFill/>
          </a:ln>
        </p:spPr>
        <p:txBody>
          <a:bodyPr lIns="0" rIns="0" tIns="0" bIns="0">
            <a:normAutofit/>
          </a:bodyPr>
          <a:p>
            <a:pPr>
              <a:lnSpc>
                <a:spcPct val="100000"/>
              </a:lnSpc>
              <a:spcBef>
                <a:spcPts val="601"/>
              </a:spcBef>
            </a:pPr>
            <a:r>
              <a:rPr b="0" lang="nl-NL" sz="2400" spc="-1" strike="noStrike">
                <a:solidFill>
                  <a:srgbClr val="000000"/>
                </a:solidFill>
                <a:latin typeface="Georgia"/>
              </a:rPr>
              <a:t>“</a:t>
            </a:r>
            <a:r>
              <a:rPr b="0" lang="nl-NL" sz="2400" spc="-1" strike="noStrike">
                <a:solidFill>
                  <a:srgbClr val="000000"/>
                </a:solidFill>
                <a:latin typeface="Georgia"/>
              </a:rPr>
              <a:t>Junctional diversity” </a:t>
            </a: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Het ontstaan van een frame-shift in de genen door het ‘scheef’ combineren van de genen (één nucleotide erbij of eraf)</a:t>
            </a:r>
            <a:br/>
            <a:r>
              <a:rPr b="0" lang="nl-NL" sz="2400" spc="-1" strike="noStrike">
                <a:solidFill>
                  <a:srgbClr val="000000"/>
                </a:solidFill>
                <a:latin typeface="Georgia"/>
              </a:rPr>
              <a:t> </a:t>
            </a:r>
            <a:endParaRPr b="0" lang="nl-NL" sz="2400" spc="-1" strike="noStrike">
              <a:solidFill>
                <a:srgbClr val="000000"/>
              </a:solidFill>
              <a:latin typeface="Georgia"/>
            </a:endParaRPr>
          </a:p>
          <a:p>
            <a:pPr>
              <a:lnSpc>
                <a:spcPct val="100000"/>
              </a:lnSpc>
              <a:spcBef>
                <a:spcPts val="601"/>
              </a:spcBef>
            </a:pPr>
            <a:r>
              <a:rPr b="0" lang="nl-NL" sz="2400" spc="-1" strike="noStrike">
                <a:solidFill>
                  <a:srgbClr val="000000"/>
                </a:solidFill>
                <a:latin typeface="Georgia"/>
              </a:rPr>
              <a:t>“</a:t>
            </a:r>
            <a:r>
              <a:rPr b="0" lang="nl-NL" sz="2400" spc="-1" strike="noStrike">
                <a:solidFill>
                  <a:srgbClr val="000000"/>
                </a:solidFill>
                <a:latin typeface="Georgia"/>
              </a:rPr>
              <a:t>Class switching” </a:t>
            </a: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In milt of lymfeklieren</a:t>
            </a:r>
            <a:endParaRPr b="0" lang="nl-NL" sz="2400" spc="-1" strike="noStrike">
              <a:solidFill>
                <a:srgbClr val="000000"/>
              </a:solidFill>
              <a:latin typeface="Georgia"/>
            </a:endParaRPr>
          </a:p>
          <a:p>
            <a:pPr marL="270000" indent="-269640">
              <a:lnSpc>
                <a:spcPct val="100000"/>
              </a:lnSpc>
              <a:spcBef>
                <a:spcPts val="601"/>
              </a:spcBef>
              <a:buClr>
                <a:srgbClr val="cf2f44"/>
              </a:buClr>
              <a:buFont typeface="Georgia"/>
              <a:buChar char="•"/>
            </a:pPr>
            <a:r>
              <a:rPr b="0" lang="nl-NL" sz="2400" spc="-1" strike="noStrike">
                <a:solidFill>
                  <a:srgbClr val="000000"/>
                </a:solidFill>
                <a:latin typeface="Georgia"/>
              </a:rPr>
              <a:t>Na antigeen presentatie: koppeling van VDJ genen aan ander constant / µ-segment waardoor andere zware keten (IgA, G, E, D etc.) </a:t>
            </a:r>
            <a:endParaRPr b="0" lang="nl-NL" sz="2400" spc="-1" strike="noStrike">
              <a:solidFill>
                <a:srgbClr val="000000"/>
              </a:solidFill>
              <a:latin typeface="Georgia"/>
            </a:endParaRPr>
          </a:p>
          <a:p>
            <a:pPr>
              <a:lnSpc>
                <a:spcPct val="100000"/>
              </a:lnSpc>
              <a:spcBef>
                <a:spcPts val="601"/>
              </a:spcBef>
            </a:pPr>
            <a:endParaRPr b="0" lang="nl-NL" sz="2400" spc="-1" strike="noStrike">
              <a:solidFill>
                <a:srgbClr val="000000"/>
              </a:solidFill>
              <a:latin typeface="Georgia"/>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ffffff"/>
      </a:lt2>
      <a:accent1>
        <a:srgbClr val="7ab800"/>
      </a:accent1>
      <a:accent2>
        <a:srgbClr val="cf2f44"/>
      </a:accent2>
      <a:accent3>
        <a:srgbClr val="e8e8e8"/>
      </a:accent3>
      <a:accent4>
        <a:srgbClr val="7ab800"/>
      </a:accent4>
      <a:accent5>
        <a:srgbClr val="cf2f44"/>
      </a:accent5>
      <a:accent6>
        <a:srgbClr val="e8e8e8"/>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ffffff"/>
      </a:lt2>
      <a:accent1>
        <a:srgbClr val="7ab800"/>
      </a:accent1>
      <a:accent2>
        <a:srgbClr val="cf2f44"/>
      </a:accent2>
      <a:accent3>
        <a:srgbClr val="e8e8e8"/>
      </a:accent3>
      <a:accent4>
        <a:srgbClr val="7ab800"/>
      </a:accent4>
      <a:accent5>
        <a:srgbClr val="cf2f44"/>
      </a:accent5>
      <a:accent6>
        <a:srgbClr val="e8e8e8"/>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ffffff"/>
      </a:lt2>
      <a:accent1>
        <a:srgbClr val="7ab800"/>
      </a:accent1>
      <a:accent2>
        <a:srgbClr val="cf2f44"/>
      </a:accent2>
      <a:accent3>
        <a:srgbClr val="e8e8e8"/>
      </a:accent3>
      <a:accent4>
        <a:srgbClr val="7ab800"/>
      </a:accent4>
      <a:accent5>
        <a:srgbClr val="cf2f44"/>
      </a:accent5>
      <a:accent6>
        <a:srgbClr val="e8e8e8"/>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ffffff"/>
      </a:lt2>
      <a:accent1>
        <a:srgbClr val="7ab800"/>
      </a:accent1>
      <a:accent2>
        <a:srgbClr val="cf2f44"/>
      </a:accent2>
      <a:accent3>
        <a:srgbClr val="e8e8e8"/>
      </a:accent3>
      <a:accent4>
        <a:srgbClr val="7ab800"/>
      </a:accent4>
      <a:accent5>
        <a:srgbClr val="cf2f44"/>
      </a:accent5>
      <a:accent6>
        <a:srgbClr val="e8e8e8"/>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0000"/>
      </a:dk2>
      <a:lt2>
        <a:srgbClr val="ffffff"/>
      </a:lt2>
      <a:accent1>
        <a:srgbClr val="7ab800"/>
      </a:accent1>
      <a:accent2>
        <a:srgbClr val="cf2f44"/>
      </a:accent2>
      <a:accent3>
        <a:srgbClr val="e8e8e8"/>
      </a:accent3>
      <a:accent4>
        <a:srgbClr val="7ab800"/>
      </a:accent4>
      <a:accent5>
        <a:srgbClr val="cf2f44"/>
      </a:accent5>
      <a:accent6>
        <a:srgbClr val="e8e8e8"/>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00000"/>
      </a:dk2>
      <a:lt2>
        <a:srgbClr val="ffffff"/>
      </a:lt2>
      <a:accent1>
        <a:srgbClr val="7ab800"/>
      </a:accent1>
      <a:accent2>
        <a:srgbClr val="cf2f44"/>
      </a:accent2>
      <a:accent3>
        <a:srgbClr val="e8e8e8"/>
      </a:accent3>
      <a:accent4>
        <a:srgbClr val="7ab800"/>
      </a:accent4>
      <a:accent5>
        <a:srgbClr val="cf2f44"/>
      </a:accent5>
      <a:accent6>
        <a:srgbClr val="e8e8e8"/>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item1.xml><?xml version="1.0" encoding="utf-8"?>
<CustomProperties xmlns="http://www.documentaal.nl/CustomProperties">
  <Language>&lt;?xml version="1.0" encoding="utf-16"?&gt;&lt;EntityValue xmlns:xsi="http://www.w3.org/2001/XMLSchema-instance" xmlns:xsd="http://www.w3.org/2001/XMLSchema" ID="d85ef42b-7731-4365-8620-7415aeae2657" Text="Nederlands"&gt;&lt;Prefixes /&gt;&lt;Attributes&gt;&lt;EntityAttribute Name="ID" Text="NL" /&gt;&lt;EntityAttribute Name="Code" Text="1043" /&gt;&lt;/Attributes&gt;&lt;/EntityValue&gt;</Language>
  <Title>&lt;?xml version="1.0" encoding="utf-16"?&gt;&lt;EntityValue xmlns:xsi="http://www.w3.org/2001/XMLSchema-instance" xmlns:xsd="http://www.w3.org/2001/XMLSchema" ID="29a5f01a-711e-46c4-aabb-7b91de432617" Text=""&gt;&lt;Prefixes /&gt;&lt;Attributes /&gt;&lt;/EntityValue&gt;</Title>
  <Subtitle>&lt;?xml version="1.0" encoding="utf-16"?&gt;&lt;EntityValue xmlns:xsi="http://www.w3.org/2001/XMLSchema-instance" xmlns:xsd="http://www.w3.org/2001/XMLSchema" xsi:nil="true" /&gt;</Subtitle>
  <Date>&lt;?xml version="1.0" encoding="utf-16"?&gt;&lt;EntityValue xmlns:xsi="http://www.w3.org/2001/XMLSchema-instance" xmlns:xsd="http://www.w3.org/2001/XMLSchema" ID="f4cde670-6a1a-43c4-ab86-c74bc7728e23" Text="9 januari 2020"&gt;&lt;Prefixes /&gt;&lt;Attributes&gt;&lt;EntityAttribute Name="Ticks" Text="637141248000000000" /&gt;&lt;/Attributes&gt;&lt;/EntityValue&gt;</Date>
  <Author>&lt;?xml version="1.0" encoding="utf-16"?&gt;&lt;EntityValue xmlns:xsi="http://www.w3.org/2001/XMLSchema-instance" xmlns:xsd="http://www.w3.org/2001/XMLSchema" ID="f2cdbcc1-4b0a-4e67-a2e2-e5c991fcd5f9" Text="Esther de Weerd"&gt;&lt;Prefixes /&gt;&lt;Attributes&gt;&lt;EntityAttribute Name="FromDocument" Text="false" /&gt;&lt;/Attributes&gt;&lt;/EntityValue&gt;</Author>
  <AuthorData>&lt;?xml version="1.0" encoding="utf-16"?&gt;&lt;EntityValue xmlns:xsi="http://www.w3.org/2001/XMLSchema-instance" xmlns:xsd="http://www.w3.org/2001/XMLSchema" ID="81c6d106-45f9-4afe-813d-0e54a626fde6" Text="Esther de Weerd (NL)"&gt;&lt;Prefixes /&gt;&lt;Attributes&gt;&lt;EntityAttribute Name="import" Text="" /&gt;&lt;EntityAttribute Name="seperator1" Text="" /&gt;&lt;EntityAttribute Name="fullname" Text="de Weerd" /&gt;&lt;EntityAttribute Name="titlefor" Text="Drs." /&gt;&lt;EntityAttribute Name="initials" Text="" /&gt;&lt;EntityAttribute Name="firstletters" Text="E. C. " /&gt;&lt;EntityAttribute Name="firstname" Text="" /&gt;&lt;EntityAttribute Name="middlename" Text="de" /&gt;&lt;EntityAttribute Name="lastname" Text="Weerd" /&gt;&lt;EntityAttribute Name="titleafter" Text="" /&gt;&lt;EntityAttribute Name="function" Text="Internist-hematoloog" /&gt;&lt;EntityAttribute Name="email" Text="" /&gt;&lt;EntityAttribute Name="bulist" Text="MSB Gooi en Eemland" /&gt;&lt;EntityAttribute Name="locationlist" Text="Hilversum" /&gt;&lt;EntityAttribute Name="departmentlist" Text="&amp;lt;selecteer een bedrijfseenheid&amp;gt;" /&gt;&lt;EntityAttribute Name="telephone" Text="" /&gt;&lt;EntityAttribute Name="mobile" Text="" /&gt;&lt;EntityAttribute Name="fax" Text="" /&gt;&lt;EntityAttribute Name="greeting" Text="Met vriendelijke groet," /&gt;&lt;EntityAttribute Name="signature" Text="" /&gt;&lt;EntityAttribute Name="present" Text="" /&gt;&lt;EntityAttribute Name="presentline2" Text="" /&gt;&lt;EntityAttribute Name="linkedin" Text="" /&gt;&lt;EntityAttribute Name="twitter" Text="" /&gt;&lt;EntityAttribute Name="facebook" Text="" /&gt;&lt;EntityAttribute Name="country" Text="Nederland" /&gt;&lt;EntityAttribute Name="organisationdata" Text="\MSB\MSBHilversum\" /&gt;&lt;EntityAttribute Name="BU_locname" Text="MSB Gooi en Eemland" /&gt;&lt;EntityAttribute Name="BU_loctelephone" Text="088 753 18 00" /&gt;&lt;EntityAttribute Name="BU_locfax" Text="" /&gt;&lt;EntityAttribute Name="BU_locemail" Text="" /&gt;&lt;EntityAttribute Name="BU_locvisitaddress1" Text="Van Riebeeckweg 212" /&gt;&lt;EntityAttribute Name="BU_locvisitaddress2" Text="" /&gt;&lt;EntityAttribute Name="BU_locvisitaddress3" Text="" /&gt;&lt;EntityAttribute Name="BU_loczip" Text="1213 XZ" /&gt;&lt;EntityAttribute Name="BU_loccity" Text="Hilversum" /&gt;&lt;EntityAttribute Name="BU_locstate" Text="" /&gt;&lt;EntityAttribute Name="BU_loccountry" Text="Nederland" /&gt;&lt;EntityAttribute Name="BU_locpobox1" Text="10016" /&gt;&lt;EntityAttribute Name="BU_locpobox2" Text="1201 DA" /&gt;&lt;EntityAttribute Name="BU_locpobox3" Text="Hilversum" /&gt;&lt;EntityAttribute Name="BU_loclogomarketing" Text="" /&gt;&lt;EntityAttribute Name="BU_locwebsite" Text="" /&gt;&lt;EntityAttribute Name="BU_loccountrycode" Text="NL" /&gt;&lt;EntityAttribute Name="BU_locdirector" Text="" /&gt;&lt;EntityAttribute Name="BU_location_id" Text="MSBHilversum" /&gt;&lt;EntityAttribute Name="BU_location_name" Text="Hilversum" /&gt;&lt;EntityAttribute Name="BU_responsible" Text="" /&gt;&lt;EntityAttribute Name="BU_bankinfo" Text="" /&gt;&lt;EntityAttribute Name="BU_coc" Text="" /&gt;&lt;EntityAttribute Name="BU_vatnr" Text="" /&gt;&lt;EntityAttribute Name="BU_legaltextdoc" Text="" /&gt;&lt;EntityAttribute Name="BU_legaltextmail" Text="" /&gt;&lt;EntityAttribute Name="BU_legaltextreport" Text="Alle rechten voorbehouden. Niets uit deze uitgave mag worden verveelvoudigd, opgeslagen in een geautomatiseerd gegevensbestand, of openbaar gemaakt, in eigen vorm of op enige wijze, hetzij elektronisch, mechanisch, door fotokopieën, opnemen of enige andere manier, zonder voorafgaande schriftelijke toestemming van de uitgever." /&gt;&lt;EntityAttribute Name="BU_internet" Text="" /&gt;&lt;EntityAttribute Name="BU_email" Text="" /&gt;&lt;EntityAttribute Name="BU_marketingmessage" Text="" /&gt;&lt;EntityAttribute Name="BU_additionalbudata" Text="" /&gt;&lt;EntityAttribute Name="BU_TemplateFolder" Text="{SHAREDFOLDER}\Submerken" /&gt;&lt;EntityAttribute Name="BU_logo_header" Text="{SHAREDFOLDER}\Images\logo_header_dgs.png" /&gt;&lt;EntityAttribute Name="BU_logo_header_bw" Text="{SHAREDFOLDER}\Images\logo_header_dgs_bw.png" /&gt;&lt;EntityAttribute Name="BU_logo_header_otherpage" Text="" /&gt;&lt;EntityAttribute Name="BU_logo_footer" Text="{SHAREDFOLDER}\Images\logo_footer_msb.png" /&gt;&lt;EntityAttribute Name="BU_logo_footer_bw" Text="{SHAREDFOLDER}\Images\logo_footer_msb_bw.png" /&gt;&lt;EntityAttribute Name="BU_logo_image" Text="" /&gt;&lt;EntityAttribute Name="BU_logo_report" Text="" /&gt;&lt;EntityAttribute Name="BU_logo_excel" Text="" /&gt;&lt;EntityAttribute Name="BU_logo_email" Text="{SHAREDFOLDER}\Images\logo_email_msb.png" /&gt;&lt;EntityAttribute Name="BU_logo_email_marketing" Text="" /&gt;&lt;EntityAttribute Name="BU_head_office_pobox1" Text="10016" /&gt;&lt;EntityAttribute Name="BU_head_office_pobox2" Text="1201 DA" /&gt;&lt;EntityAttribute Name="BU_head_office_pobox3" Text="Hilversum" /&gt;&lt;EntityAttribute Name="BU_head_office_telephone" Text="088 753 14 20" /&gt;&lt;EntityAttribute Name="BU_location1_line1" Text="" /&gt;&lt;EntityAttribute Name="BU_location1_line2" Text="" /&gt;&lt;EntityAttribute Name="BU_location1_line3" Text="" /&gt;&lt;EntityAttribute Name="BU_location2_line1" Text="" /&gt;&lt;EntityAttribute Name="BU_location2_line2" Text="" /&gt;&lt;EntityAttribute Name="BU_location2_line3" Text="" /&gt;&lt;EntityAttribute Name="BU_businessunit_id" Text="MSB" /&gt;&lt;EntityAttribute Name="BU_businessunit_name" Text="MSB Gooi en Eemland" /&gt;&lt;/Attributes&gt;&lt;/EntityValue&gt;</AuthorData>
  <BULocation>&lt;?xml version="1.0" encoding="utf-16"?&gt;&lt;EntityValue xmlns:xsi="http://www.w3.org/2001/XMLSchema-instance" xmlns:xsd="http://www.w3.org/2001/XMLSchema" ID="4f592e95-17b2-432f-8c89-912819a62366" Text="Hilversum(NL)"&gt;&lt;Prefixes /&gt;&lt;Attributes&gt;&lt;EntityAttribute Name="locname" Text="MSB Gooi en Eemland" /&gt;&lt;EntityAttribute Name="loctelephone" Text="088 753 18 00" /&gt;&lt;EntityAttribute Name="locfax" Text="" /&gt;&lt;EntityAttribute Name="locemail" Text="" /&gt;&lt;EntityAttribute Name="locvisitaddress1" Text="Van Riebeeckweg 212" /&gt;&lt;EntityAttribute Name="locvisitaddress2" Text="" /&gt;&lt;EntityAttribute Name="locvisitaddress3" Text="" /&gt;&lt;EntityAttribute Name="loczip" Text="1213 XZ" /&gt;&lt;EntityAttribute Name="loccity" Text="Hilversum" /&gt;&lt;EntityAttribute Name="locstate" Text="" /&gt;&lt;EntityAttribute Name="loccountry" Text="Nederland" /&gt;&lt;EntityAttribute Name="locpobox1" Text="10016" /&gt;&lt;EntityAttribute Name="locpobox2" Text="1201 DA" /&gt;&lt;EntityAttribute Name="locpobox3" Text="Hilversum" /&gt;&lt;EntityAttribute Name="loclogomarketing" Text="" /&gt;&lt;EntityAttribute Name="locwebsite" Text="" /&gt;&lt;EntityAttribute Name="loccountrycode" Text="NL" /&gt;&lt;EntityAttribute Name="locdirector" Text="" /&gt;&lt;EntityAttribute Name="location_id" Text="MSBHilversum" /&gt;&lt;EntityAttribute Name="location_name" Text="Hilversum" /&gt;&lt;EntityAttribute Name="responsible" Text="" /&gt;&lt;EntityAttribute Name="bankinfo" Text="" /&gt;&lt;EntityAttribute Name="coc" Text="" /&gt;&lt;EntityAttribute Name="vatnr" Text="" /&gt;&lt;EntityAttribute Name="legaltextdoc" Text="" /&gt;&lt;EntityAttribute Name="legaltextmail" Text="" /&gt;&lt;EntityAttribute Name="legaltextreport" Text="Alle rechten voorbehouden. Niets uit deze uitgave mag worden verveelvoudigd, opgeslagen in een geautomatiseerd gegevensbestand, of openbaar gemaakt, in eigen vorm of op enige wijze, hetzij elektronisch, mechanisch, door fotokopieën, opnemen of enige andere manier, zonder voorafgaande schriftelijke toestemming van de uitgever." /&gt;&lt;EntityAttribute Name="internet" Text="" /&gt;&lt;EntityAttribute Name="email" Text="" /&gt;&lt;EntityAttribute Name="marketingmessage" Text="" /&gt;&lt;EntityAttribute Name="additionalbudata" Text="" /&gt;&lt;EntityAttribute Name="TemplateFolder" Text="{SHAREDFOLDER}\Submerken" /&gt;&lt;EntityAttribute Name="logo_header" Text="{SHAREDFOLDER}\Images\logo_header_dgs.png" /&gt;&lt;EntityAttribute Name="logo_header_bw" Text="{SHAREDFOLDER}\Images\logo_header_dgs_bw.png" /&gt;&lt;EntityAttribute Name="logo_header_otherpage" Text="" /&gt;&lt;EntityAttribute Name="logo_footer" Text="{SHAREDFOLDER}\Images\logo_footer_msb.png" /&gt;&lt;EntityAttribute Name="logo_footer_bw" Text="{SHAREDFOLDER}\Images\logo_footer_msb_bw.png" /&gt;&lt;EntityAttribute Name="logo_image" Text="" /&gt;&lt;EntityAttribute Name="logo_report" Text="" /&gt;&lt;EntityAttribute Name="logo_excel" Text="" /&gt;&lt;EntityAttribute Name="logo_email" Text="{SHAREDFOLDER}\Images\logo_email_msb.png" /&gt;&lt;EntityAttribute Name="logo_email_marketing" Text="" /&gt;&lt;EntityAttribute Name="head_office_pobox1" Text="10016" /&gt;&lt;EntityAttribute Name="head_office_pobox2" Text="1201 DA" /&gt;&lt;EntityAttribute Name="head_office_pobox3" Text="Hilversum" /&gt;&lt;EntityAttribute Name="head_office_telephone" Text="088 753 14 20" /&gt;&lt;EntityAttribute Name="location1_line1" Text="" /&gt;&lt;EntityAttribute Name="location1_line2" Text="" /&gt;&lt;EntityAttribute Name="location1_line3" Text="" /&gt;&lt;EntityAttribute Name="location2_line1" Text="" /&gt;&lt;EntityAttribute Name="location2_line2" Text="" /&gt;&lt;EntityAttribute Name="location2_line3" Text="" /&gt;&lt;EntityAttribute Name="businessunit_id" Text="MSB" /&gt;&lt;EntityAttribute Name="businessunit_name" Text="MSB Gooi en Eemland" /&gt;&lt;/Attributes&gt;&lt;/EntityValue&gt;</BULocation>
  <Template>&lt;?xml version="1.0" encoding="utf-16"?&gt;&lt;EntityValue xmlns:xsi="http://www.w3.org/2001/XMLSchema-instance" xmlns:xsd="http://www.w3.org/2001/XMLSchema" ID="bb625906-eec0-47f8-bc95-22a70d6ab1a0" Text="Presentatie Tergooi - Breedbeeld"&gt;&lt;Prefixes /&gt;&lt;Attributes&gt;&lt;EntityAttribute Name="Path" Text="I:\Huisstijl\dStyle\Shared\PowerPoint\Presentatie Tergooi - Breedbeeld.potx" /&gt;&lt;/Attributes&gt;&lt;/EntityValue&gt;</Template>
</CustomProperties>
</file>

<file path=customXml/itemProps1.xml><?xml version="1.0" encoding="utf-8"?>
<ds:datastoreItem xmlns:ds="http://schemas.openxmlformats.org/officeDocument/2006/customXml" ds:itemID="{A3BB1857-7ADB-4095-BF3E-4D24552900E9}">
  <ds:schemaRefs>
    <ds:schemaRef ds:uri="http://www.documentaal.nl/CustomProperties"/>
  </ds:schemaRefs>
</ds:datastoreItem>
</file>

<file path=docProps/app.xml><?xml version="1.0" encoding="utf-8"?>
<Properties xmlns="http://schemas.openxmlformats.org/officeDocument/2006/extended-properties" xmlns:vt="http://schemas.openxmlformats.org/officeDocument/2006/docPropsVTypes">
  <Template>Presentatie Tergooi - Breedbeeld</Template>
  <TotalTime>236</TotalTime>
  <Application>LibreOffice/6.3.3.2$Linux_X86_64 LibreOffice_project/30$Build-2</Application>
  <Words>823</Words>
  <Paragraphs>141</Paragraphs>
  <Company>Tergooi</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2020-01-06T20:54:53Z</dcterms:created>
  <dc:creator>Esther de Weerd (NL)</dc:creator>
  <dc:description>sjabloonversie: 1.2b - 20 June 2019_x005F_x000d_
ontwerp: Total Public_x005F_x000d_
sjablonen: www.JoulesUnlimited.nl</dc:description>
  <dc:language>en-US</dc:language>
  <cp:lastModifiedBy>ejong</cp:lastModifiedBy>
  <dcterms:modified xsi:type="dcterms:W3CDTF">2020-01-08T20:44:21Z</dcterms:modified>
  <cp:revision>31</cp:revision>
  <dc:subject/>
  <dc:title>Hematologie onderwijs Hilversum – Almere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lientCode">
    <vt:lpwstr/>
  </property>
  <property fmtid="{D5CDD505-2E9C-101B-9397-08002B2CF9AE}" pid="4" name="ClientName">
    <vt:lpwstr/>
  </property>
  <property fmtid="{D5CDD505-2E9C-101B-9397-08002B2CF9AE}" pid="5" name="Company">
    <vt:lpwstr>Tergooi</vt:lpwstr>
  </property>
  <property fmtid="{D5CDD505-2E9C-101B-9397-08002B2CF9AE}" pid="6" name="HiddenSlides">
    <vt:i4>1</vt:i4>
  </property>
  <property fmtid="{D5CDD505-2E9C-101B-9397-08002B2CF9AE}" pid="7" name="HyperlinksChanged">
    <vt:bool>0</vt:bool>
  </property>
  <property fmtid="{D5CDD505-2E9C-101B-9397-08002B2CF9AE}" pid="8" name="LinksUpToDate">
    <vt:bool>0</vt:bool>
  </property>
  <property fmtid="{D5CDD505-2E9C-101B-9397-08002B2CF9AE}" pid="9" name="MMClips">
    <vt:i4>0</vt:i4>
  </property>
  <property fmtid="{D5CDD505-2E9C-101B-9397-08002B2CF9AE}" pid="10" name="MatterCode">
    <vt:lpwstr/>
  </property>
  <property fmtid="{D5CDD505-2E9C-101B-9397-08002B2CF9AE}" pid="11" name="MatterName">
    <vt:lpwstr/>
  </property>
  <property fmtid="{D5CDD505-2E9C-101B-9397-08002B2CF9AE}" pid="12" name="Notes">
    <vt:i4>10</vt:i4>
  </property>
  <property fmtid="{D5CDD505-2E9C-101B-9397-08002B2CF9AE}" pid="13" name="PresentationFormat">
    <vt:lpwstr>Aangepast</vt:lpwstr>
  </property>
  <property fmtid="{D5CDD505-2E9C-101B-9397-08002B2CF9AE}" pid="14" name="ScaleCrop">
    <vt:bool>0</vt:bool>
  </property>
  <property fmtid="{D5CDD505-2E9C-101B-9397-08002B2CF9AE}" pid="15" name="ShareDoc">
    <vt:bool>0</vt:bool>
  </property>
  <property fmtid="{D5CDD505-2E9C-101B-9397-08002B2CF9AE}" pid="16" name="Slides">
    <vt:i4>28</vt:i4>
  </property>
  <property fmtid="{D5CDD505-2E9C-101B-9397-08002B2CF9AE}" pid="17" name="dStyle">
    <vt:bool>1</vt:bool>
  </property>
</Properties>
</file>