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6" r:id="rId1"/>
  </p:sldMasterIdLst>
  <p:notesMasterIdLst>
    <p:notesMasterId r:id="rId3"/>
  </p:notesMasterIdLst>
  <p:handoutMasterIdLst>
    <p:handoutMasterId r:id="rId4"/>
  </p:handoutMasterIdLst>
  <p:sldIdLst>
    <p:sldId id="356" r:id="rId2"/>
  </p:sldIdLst>
  <p:sldSz cx="12801600" cy="9601200" type="A3"/>
  <p:notesSz cx="9931400" cy="1435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charset="0"/>
        <a:ea typeface="+mn-ea"/>
        <a:cs typeface="+mn-cs"/>
      </a:defRPr>
    </a:lvl1pPr>
    <a:lvl2pPr marL="640080" algn="l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charset="0"/>
        <a:ea typeface="+mn-ea"/>
        <a:cs typeface="+mn-cs"/>
      </a:defRPr>
    </a:lvl2pPr>
    <a:lvl3pPr marL="1280160" algn="l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charset="0"/>
        <a:ea typeface="+mn-ea"/>
        <a:cs typeface="+mn-cs"/>
      </a:defRPr>
    </a:lvl3pPr>
    <a:lvl4pPr marL="1920240" algn="l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charset="0"/>
        <a:ea typeface="+mn-ea"/>
        <a:cs typeface="+mn-cs"/>
      </a:defRPr>
    </a:lvl4pPr>
    <a:lvl5pPr marL="2560320" algn="l" rtl="0" fontAlgn="base">
      <a:spcBef>
        <a:spcPct val="0"/>
      </a:spcBef>
      <a:spcAft>
        <a:spcPct val="0"/>
      </a:spcAft>
      <a:defRPr sz="3400" kern="1200">
        <a:solidFill>
          <a:schemeClr val="tx1"/>
        </a:solidFill>
        <a:latin typeface="Arial" charset="0"/>
        <a:ea typeface="+mn-ea"/>
        <a:cs typeface="+mn-cs"/>
      </a:defRPr>
    </a:lvl5pPr>
    <a:lvl6pPr marL="3200400" algn="l" defTabSz="1280160" rtl="0" eaLnBrk="1" latinLnBrk="0" hangingPunct="1">
      <a:defRPr sz="3400" kern="1200">
        <a:solidFill>
          <a:schemeClr val="tx1"/>
        </a:solidFill>
        <a:latin typeface="Arial" charset="0"/>
        <a:ea typeface="+mn-ea"/>
        <a:cs typeface="+mn-cs"/>
      </a:defRPr>
    </a:lvl6pPr>
    <a:lvl7pPr marL="3840480" algn="l" defTabSz="1280160" rtl="0" eaLnBrk="1" latinLnBrk="0" hangingPunct="1">
      <a:defRPr sz="3400" kern="1200">
        <a:solidFill>
          <a:schemeClr val="tx1"/>
        </a:solidFill>
        <a:latin typeface="Arial" charset="0"/>
        <a:ea typeface="+mn-ea"/>
        <a:cs typeface="+mn-cs"/>
      </a:defRPr>
    </a:lvl7pPr>
    <a:lvl8pPr marL="4480560" algn="l" defTabSz="1280160" rtl="0" eaLnBrk="1" latinLnBrk="0" hangingPunct="1">
      <a:defRPr sz="3400" kern="1200">
        <a:solidFill>
          <a:schemeClr val="tx1"/>
        </a:solidFill>
        <a:latin typeface="Arial" charset="0"/>
        <a:ea typeface="+mn-ea"/>
        <a:cs typeface="+mn-cs"/>
      </a:defRPr>
    </a:lvl8pPr>
    <a:lvl9pPr marL="5120640" algn="l" defTabSz="1280160" rtl="0" eaLnBrk="1" latinLnBrk="0" hangingPunct="1">
      <a:defRPr sz="3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/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chmid, Manuela" initials="S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  <a:srgbClr val="A59283"/>
    <a:srgbClr val="917B69"/>
    <a:srgbClr val="615953"/>
    <a:srgbClr val="F9F3E7"/>
    <a:srgbClr val="EFECEB"/>
    <a:srgbClr val="F2EFEE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289" autoAdjust="0"/>
    <p:restoredTop sz="96487" autoAdjust="0"/>
  </p:normalViewPr>
  <p:slideViewPr>
    <p:cSldViewPr snapToGrid="0">
      <p:cViewPr>
        <p:scale>
          <a:sx n="90" d="100"/>
          <a:sy n="90" d="100"/>
        </p:scale>
        <p:origin x="-1974" y="-276"/>
      </p:cViewPr>
      <p:guideLst>
        <p:guide orient="horz" pos="5716"/>
        <p:guide orient="horz" pos="5548"/>
        <p:guide orient="horz" pos="1193"/>
        <p:guide orient="horz" pos="1201"/>
        <p:guide orient="horz" pos="883"/>
        <p:guide/>
        <p:guide pos="7529"/>
        <p:guide pos="4022"/>
        <p:guide pos="57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04507" cy="718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945" tIns="66472" rIns="132945" bIns="66472" numCol="1" anchor="t" anchorCtr="0" compatLnSpc="1">
            <a:prstTxWarp prst="textNoShape">
              <a:avLst/>
            </a:prstTxWarp>
          </a:bodyPr>
          <a:lstStyle>
            <a:lvl1pPr>
              <a:defRPr sz="17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659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4646" y="1"/>
            <a:ext cx="4304507" cy="718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945" tIns="66472" rIns="132945" bIns="66472" numCol="1" anchor="t" anchorCtr="0" compatLnSpc="1">
            <a:prstTxWarp prst="textNoShape">
              <a:avLst/>
            </a:prstTxWarp>
          </a:bodyPr>
          <a:lstStyle>
            <a:lvl1pPr algn="r">
              <a:defRPr sz="17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659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13630510"/>
            <a:ext cx="4304507" cy="718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945" tIns="66472" rIns="132945" bIns="66472" numCol="1" anchor="b" anchorCtr="0" compatLnSpc="1">
            <a:prstTxWarp prst="textNoShape">
              <a:avLst/>
            </a:prstTxWarp>
          </a:bodyPr>
          <a:lstStyle>
            <a:lvl1pPr>
              <a:defRPr sz="17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659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4646" y="13630510"/>
            <a:ext cx="4304507" cy="718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945" tIns="66472" rIns="132945" bIns="66472" numCol="1" anchor="b" anchorCtr="0" compatLnSpc="1">
            <a:prstTxWarp prst="textNoShape">
              <a:avLst/>
            </a:prstTxWarp>
          </a:bodyPr>
          <a:lstStyle>
            <a:lvl1pPr algn="r">
              <a:defRPr sz="1700" smtClean="0"/>
            </a:lvl1pPr>
          </a:lstStyle>
          <a:p>
            <a:pPr>
              <a:defRPr/>
            </a:pPr>
            <a:fld id="{F4F278CE-4F29-4C0C-8549-B3BF430AA3F2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002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04507" cy="718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5470" tIns="67736" rIns="135470" bIns="67736" numCol="1" anchor="t" anchorCtr="0" compatLnSpc="1">
            <a:prstTxWarp prst="textNoShape">
              <a:avLst/>
            </a:prstTxWarp>
          </a:bodyPr>
          <a:lstStyle>
            <a:lvl1pPr defTabSz="1354836">
              <a:defRPr sz="17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646" y="1"/>
            <a:ext cx="4304507" cy="718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5470" tIns="67736" rIns="135470" bIns="67736" numCol="1" anchor="t" anchorCtr="0" compatLnSpc="1">
            <a:prstTxWarp prst="textNoShape">
              <a:avLst/>
            </a:prstTxWarp>
          </a:bodyPr>
          <a:lstStyle>
            <a:lvl1pPr algn="r" defTabSz="1354836">
              <a:defRPr sz="17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77950" y="1076325"/>
            <a:ext cx="7175500" cy="5381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4041" y="6817706"/>
            <a:ext cx="7943321" cy="6457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5470" tIns="67736" rIns="135470" bIns="677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13630510"/>
            <a:ext cx="4304507" cy="718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5470" tIns="67736" rIns="135470" bIns="67736" numCol="1" anchor="b" anchorCtr="0" compatLnSpc="1">
            <a:prstTxWarp prst="textNoShape">
              <a:avLst/>
            </a:prstTxWarp>
          </a:bodyPr>
          <a:lstStyle>
            <a:lvl1pPr defTabSz="1354836">
              <a:defRPr sz="17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646" y="13630510"/>
            <a:ext cx="4304507" cy="718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5470" tIns="67736" rIns="135470" bIns="67736" numCol="1" anchor="b" anchorCtr="0" compatLnSpc="1">
            <a:prstTxWarp prst="textNoShape">
              <a:avLst/>
            </a:prstTxWarp>
          </a:bodyPr>
          <a:lstStyle>
            <a:lvl1pPr algn="r" defTabSz="1354836">
              <a:defRPr sz="1700" smtClean="0"/>
            </a:lvl1pPr>
          </a:lstStyle>
          <a:p>
            <a:pPr>
              <a:defRPr/>
            </a:pPr>
            <a:fld id="{13D50BE3-7B63-4F74-A846-78120FB61B94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8123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5000"/>
      </a:lnSpc>
      <a:spcBef>
        <a:spcPct val="60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1pPr>
    <a:lvl2pPr marL="160020" indent="-157798" algn="l" rtl="0" eaLnBrk="0" fontAlgn="base" hangingPunct="0">
      <a:lnSpc>
        <a:spcPct val="95000"/>
      </a:lnSpc>
      <a:spcBef>
        <a:spcPct val="40000"/>
      </a:spcBef>
      <a:spcAft>
        <a:spcPct val="0"/>
      </a:spcAft>
      <a:buChar char="•"/>
      <a:defRPr sz="1700" kern="1200">
        <a:solidFill>
          <a:schemeClr val="tx1"/>
        </a:solidFill>
        <a:latin typeface="Arial" charset="0"/>
        <a:ea typeface="+mn-ea"/>
        <a:cs typeface="+mn-cs"/>
      </a:defRPr>
    </a:lvl2pPr>
    <a:lvl3pPr marL="486728" indent="-166688" algn="l" rtl="0" eaLnBrk="0" fontAlgn="base" hangingPunct="0">
      <a:lnSpc>
        <a:spcPct val="95000"/>
      </a:lnSpc>
      <a:spcBef>
        <a:spcPct val="20000"/>
      </a:spcBef>
      <a:spcAft>
        <a:spcPct val="0"/>
      </a:spcAft>
      <a:buChar char="•"/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793433" indent="-146685" algn="l" rtl="0" eaLnBrk="0" fontAlgn="base" hangingPunct="0">
      <a:lnSpc>
        <a:spcPct val="95000"/>
      </a:lnSpc>
      <a:spcBef>
        <a:spcPct val="20000"/>
      </a:spcBef>
      <a:spcAft>
        <a:spcPct val="0"/>
      </a:spcAft>
      <a:buChar char="•"/>
      <a:defRPr sz="1300" kern="1200">
        <a:solidFill>
          <a:schemeClr val="tx1"/>
        </a:solidFill>
        <a:latin typeface="Arial" charset="0"/>
        <a:ea typeface="+mn-ea"/>
        <a:cs typeface="+mn-cs"/>
      </a:defRPr>
    </a:lvl4pPr>
    <a:lvl5pPr marL="1117918" indent="-164465" algn="l" rtl="0" eaLnBrk="0" fontAlgn="base" hangingPunct="0">
      <a:lnSpc>
        <a:spcPct val="95000"/>
      </a:lnSpc>
      <a:spcBef>
        <a:spcPct val="20000"/>
      </a:spcBef>
      <a:spcAft>
        <a:spcPct val="0"/>
      </a:spcAft>
      <a:buChar char="•"/>
      <a:defRPr sz="1300" kern="1200">
        <a:solidFill>
          <a:schemeClr val="tx1"/>
        </a:solidFill>
        <a:latin typeface="Arial" charset="0"/>
        <a:ea typeface="+mn-ea"/>
        <a:cs typeface="+mn-cs"/>
      </a:defRPr>
    </a:lvl5pPr>
    <a:lvl6pPr marL="320040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viderColorBox"/>
          <p:cNvSpPr>
            <a:spLocks noChangeArrowheads="1"/>
          </p:cNvSpPr>
          <p:nvPr/>
        </p:nvSpPr>
        <p:spPr bwMode="auto">
          <a:xfrm>
            <a:off x="1" y="1580198"/>
            <a:ext cx="2095818" cy="3200400"/>
          </a:xfrm>
          <a:prstGeom prst="rect">
            <a:avLst/>
          </a:prstGeom>
          <a:solidFill>
            <a:srgbClr val="923222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 lIns="128016" tIns="64008" rIns="128016" bIns="64008" anchor="ctr"/>
          <a:lstStyle/>
          <a:p>
            <a:pPr>
              <a:defRPr/>
            </a:pPr>
            <a:endParaRPr lang="en-US" noProof="0" dirty="0"/>
          </a:p>
        </p:txBody>
      </p:sp>
      <p:pic>
        <p:nvPicPr>
          <p:cNvPr id="6" name="Picture 8" descr="NV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6848" y="7983220"/>
            <a:ext cx="3093720" cy="1084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3299" name="Rectangle 3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986915" y="5909629"/>
            <a:ext cx="10374630" cy="2001761"/>
          </a:xfrm>
        </p:spPr>
        <p:txBody>
          <a:bodyPr>
            <a:noAutofit/>
          </a:bodyPr>
          <a:lstStyle>
            <a:lvl1pPr marL="0" indent="0" eaLnBrk="0" hangingPunct="0">
              <a:lnSpc>
                <a:spcPct val="90000"/>
              </a:lnSpc>
              <a:spcBef>
                <a:spcPct val="40000"/>
              </a:spcBef>
              <a:buFont typeface="Wingdings" pitchFamily="2" charset="2"/>
              <a:buNone/>
              <a:defRPr sz="2800">
                <a:solidFill>
                  <a:schemeClr val="accent5"/>
                </a:solidFill>
              </a:defRPr>
            </a:lvl1pPr>
          </a:lstStyle>
          <a:p>
            <a:r>
              <a:rPr lang="en-US" noProof="0" smtClean="0"/>
              <a:t>Click to edit Master subtitle style</a:t>
            </a:r>
            <a:endParaRPr lang="en-US" noProof="0"/>
          </a:p>
        </p:txBody>
      </p:sp>
      <p:sp>
        <p:nvSpPr>
          <p:cNvPr id="823300" name="Rectangle 4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978026" y="5002849"/>
            <a:ext cx="10379075" cy="749743"/>
          </a:xfrm>
          <a:prstGeom prst="rect">
            <a:avLst/>
          </a:prstGeom>
        </p:spPr>
        <p:txBody>
          <a:bodyPr wrap="none" lIns="128016" tIns="64008" rIns="128016" bIns="64008" anchor="t">
            <a:noAutofit/>
          </a:bodyPr>
          <a:lstStyle>
            <a:lvl1pPr>
              <a:lnSpc>
                <a:spcPct val="90000"/>
              </a:lnSpc>
              <a:spcBef>
                <a:spcPct val="40000"/>
              </a:spcBef>
              <a:defRPr sz="4500">
                <a:solidFill>
                  <a:schemeClr val="accent4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pic>
        <p:nvPicPr>
          <p:cNvPr id="7" name="Logo" descr="NV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4625" y="7985443"/>
            <a:ext cx="3093720" cy="1084580"/>
          </a:xfrm>
          <a:prstGeom prst="rect">
            <a:avLst/>
          </a:prstGeom>
          <a:noFill/>
        </p:spPr>
      </p:pic>
      <p:pic>
        <p:nvPicPr>
          <p:cNvPr id="8" name="Logo" descr="NVS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4625" y="7985443"/>
            <a:ext cx="3093720" cy="1084580"/>
          </a:xfrm>
          <a:prstGeom prst="rect">
            <a:avLst/>
          </a:prstGeom>
          <a:noFill/>
        </p:spPr>
      </p:pic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650" y="428399"/>
            <a:ext cx="11645942" cy="1123920"/>
          </a:xfrm>
          <a:prstGeom prst="rect">
            <a:avLst/>
          </a:prstGeom>
        </p:spPr>
        <p:txBody>
          <a:bodyPr lIns="128016" tIns="176400" rIns="128016" bIns="64008" anchor="t" anchorCtr="0"/>
          <a:lstStyle>
            <a:lvl1pPr>
              <a:lnSpc>
                <a:spcPct val="75000"/>
              </a:lnSpc>
              <a:defRPr>
                <a:solidFill>
                  <a:schemeClr val="accent4"/>
                </a:solidFill>
              </a:defRPr>
            </a:lvl1pPr>
          </a:lstStyle>
          <a:p>
            <a:r>
              <a:rPr lang="en-US" noProof="0" dirty="0" smtClean="0"/>
              <a:t>Title</a:t>
            </a:r>
            <a:endParaRPr lang="en-US" noProof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2147" y="8964411"/>
            <a:ext cx="9067800" cy="351155"/>
          </a:xfrm>
          <a:prstGeom prst="rect">
            <a:avLst/>
          </a:prstGeom>
        </p:spPr>
        <p:txBody>
          <a:bodyPr/>
          <a:lstStyle>
            <a:lvl1pPr>
              <a:defRPr sz="1300" baseline="0">
                <a:solidFill>
                  <a:srgbClr val="7F7F7F"/>
                </a:solidFill>
              </a:defRPr>
            </a:lvl1pPr>
          </a:lstStyle>
          <a:p>
            <a:r>
              <a:rPr lang="en-US" noProof="0" dirty="0" smtClean="0"/>
              <a:t>| Presentation Title | Presenter Name | Date | Subject | Business Use Only</a:t>
            </a:r>
            <a:endParaRPr lang="en-US" noProof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3363" y="8964411"/>
            <a:ext cx="560049" cy="345843"/>
          </a:xfrm>
          <a:prstGeom prst="rect">
            <a:avLst/>
          </a:prstGeom>
        </p:spPr>
        <p:txBody>
          <a:bodyPr/>
          <a:lstStyle>
            <a:lvl1pPr>
              <a:defRPr sz="1300" baseline="0">
                <a:solidFill>
                  <a:srgbClr val="7F7F7F"/>
                </a:solidFill>
              </a:defRPr>
            </a:lvl1pPr>
          </a:lstStyle>
          <a:p>
            <a:fld id="{E66AA3EA-0569-43EF-BBA3-83FDB109D582}" type="slidenum">
              <a:rPr lang="en-US" noProof="0" smtClean="0"/>
              <a:pPr/>
              <a:t>‹nr.›</a:t>
            </a:fld>
            <a:endParaRPr lang="en-US" noProof="0" dirty="0" smtClean="0"/>
          </a:p>
        </p:txBody>
      </p:sp>
      <p:sp>
        <p:nvSpPr>
          <p:cNvPr id="10" name="Textplatzhalter 9" descr="Subtitle" titl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756000" y="1033977"/>
            <a:ext cx="11635949" cy="514599"/>
          </a:xfrm>
        </p:spPr>
        <p:txBody>
          <a:bodyPr anchor="b" anchorCtr="0">
            <a:noAutofit/>
          </a:bodyPr>
          <a:lstStyle>
            <a:lvl1pPr marL="0" indent="0">
              <a:lnSpc>
                <a:spcPct val="95000"/>
              </a:lnSpc>
              <a:buNone/>
              <a:defRPr sz="2800" b="0" i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 smtClean="0"/>
              <a:t>Subtitle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733426" y="1884680"/>
            <a:ext cx="11668167" cy="6916448"/>
          </a:xfrm>
        </p:spPr>
        <p:txBody>
          <a:bodyPr>
            <a:noAutofit/>
          </a:bodyPr>
          <a:lstStyle>
            <a:lvl1pPr>
              <a:defRPr>
                <a:solidFill>
                  <a:schemeClr val="accent6"/>
                </a:solidFill>
              </a:defRPr>
            </a:lvl1pPr>
            <a:lvl2pPr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accent6"/>
                </a:solidFill>
              </a:defRPr>
            </a:lvl3pPr>
            <a:lvl4pPr>
              <a:defRPr>
                <a:solidFill>
                  <a:schemeClr val="accent6"/>
                </a:solidFill>
              </a:defRPr>
            </a:lvl4pPr>
            <a:lvl5pPr>
              <a:defRPr>
                <a:solidFill>
                  <a:schemeClr val="accent6"/>
                </a:solidFill>
              </a:defRPr>
            </a:lvl5pPr>
          </a:lstStyle>
          <a:p>
            <a:pPr lvl="0"/>
            <a:r>
              <a:rPr lang="en-US" dirty="0" smtClean="0"/>
              <a:t>Click to insert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9446868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37870" y="1884681"/>
            <a:ext cx="5825173" cy="6923088"/>
          </a:xfrm>
        </p:spPr>
        <p:txBody>
          <a:bodyPr/>
          <a:lstStyle>
            <a:lvl1pPr marL="326708" marR="0" indent="-326708" algn="l" defTabSz="1280160" rtl="0" eaLnBrk="1" fontAlgn="base" latinLnBrk="0" hangingPunct="1">
              <a:lnSpc>
                <a:spcPct val="95000"/>
              </a:lnSpc>
              <a:spcBef>
                <a:spcPct val="75000"/>
              </a:spcBef>
              <a:spcAft>
                <a:spcPct val="0"/>
              </a:spcAft>
              <a:buClr>
                <a:srgbClr val="FCAF17"/>
              </a:buClr>
              <a:buSzPct val="110000"/>
              <a:buFont typeface="Wingdings" pitchFamily="2" charset="2"/>
              <a:buChar char="§"/>
              <a:tabLst/>
              <a:defRPr sz="3900"/>
            </a:lvl1pPr>
            <a:lvl2pPr marL="557848" marR="0" indent="-228918" algn="l" defTabSz="1280160" rtl="0" eaLnBrk="1" fontAlgn="base" latinLnBrk="0" hangingPunct="1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rgbClr val="917B69"/>
              </a:buClr>
              <a:buSzTx/>
              <a:buFont typeface="Arial" charset="0"/>
              <a:buChar char="•"/>
              <a:tabLst/>
              <a:defRPr sz="3400"/>
            </a:lvl2pPr>
            <a:lvl3pPr marL="808990" marR="0" indent="-248920" algn="l" defTabSz="128016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charset="0"/>
              <a:buChar char="-"/>
              <a:tabLst/>
              <a:defRPr sz="2800"/>
            </a:lvl3pPr>
            <a:lvl4pPr marL="1053465" marR="0" indent="-242253" algn="l" defTabSz="1280160" rtl="0" eaLnBrk="1" fontAlgn="base" latinLnBrk="0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 sz="2500"/>
            </a:lvl4pPr>
            <a:lvl5pPr marL="1284605" marR="0" indent="-228918" algn="l" defTabSz="128016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marL="326708" marR="0" lvl="0" indent="-326708" algn="l" defTabSz="1280160" rtl="0" eaLnBrk="1" fontAlgn="base" latinLnBrk="0" hangingPunct="1">
              <a:lnSpc>
                <a:spcPct val="95000"/>
              </a:lnSpc>
              <a:spcBef>
                <a:spcPct val="75000"/>
              </a:spcBef>
              <a:spcAft>
                <a:spcPct val="0"/>
              </a:spcAft>
              <a:buClr>
                <a:srgbClr val="FCAF17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en-US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557848" marR="0" lvl="1" indent="-228918" algn="l" defTabSz="1280160" rtl="0" eaLnBrk="1" fontAlgn="base" latinLnBrk="0" hangingPunct="1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rgbClr val="917B69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808990" marR="0" lvl="2" indent="-248920" algn="l" defTabSz="128016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charset="0"/>
              <a:buChar char="-"/>
              <a:tabLst/>
              <a:defRPr/>
            </a:pP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1053465" marR="0" lvl="3" indent="-242253" algn="l" defTabSz="1280160" rtl="0" eaLnBrk="1" fontAlgn="base" latinLnBrk="0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Fourth level</a:t>
            </a:r>
          </a:p>
          <a:p>
            <a:pPr marL="1284605" marR="0" lvl="4" indent="-228918" algn="l" defTabSz="128016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776405" y="1884681"/>
            <a:ext cx="5598477" cy="6923088"/>
          </a:xfrm>
        </p:spPr>
        <p:txBody>
          <a:bodyPr/>
          <a:lstStyle>
            <a:lvl1pPr marL="326708" marR="0" indent="-326708" algn="l" defTabSz="1280160" rtl="0" eaLnBrk="1" fontAlgn="base" latinLnBrk="0" hangingPunct="1">
              <a:lnSpc>
                <a:spcPct val="95000"/>
              </a:lnSpc>
              <a:spcBef>
                <a:spcPct val="75000"/>
              </a:spcBef>
              <a:spcAft>
                <a:spcPct val="0"/>
              </a:spcAft>
              <a:buClr>
                <a:srgbClr val="FCAF17"/>
              </a:buClr>
              <a:buSzPct val="110000"/>
              <a:buFont typeface="Wingdings" pitchFamily="2" charset="2"/>
              <a:buChar char="§"/>
              <a:tabLst/>
              <a:defRPr sz="3900"/>
            </a:lvl1pPr>
            <a:lvl2pPr marL="557848" marR="0" indent="-228918" algn="l" defTabSz="1280160" rtl="0" eaLnBrk="1" fontAlgn="base" latinLnBrk="0" hangingPunct="1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rgbClr val="917B69"/>
              </a:buClr>
              <a:buSzTx/>
              <a:buFont typeface="Arial" charset="0"/>
              <a:buChar char="•"/>
              <a:tabLst/>
              <a:defRPr sz="3400"/>
            </a:lvl2pPr>
            <a:lvl3pPr marL="808990" marR="0" indent="-248920" algn="l" defTabSz="128016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charset="0"/>
              <a:buChar char="-"/>
              <a:tabLst/>
              <a:defRPr sz="2800"/>
            </a:lvl3pPr>
            <a:lvl4pPr marL="1053465" marR="0" indent="-242253" algn="l" defTabSz="1280160" rtl="0" eaLnBrk="1" fontAlgn="base" latinLnBrk="0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 sz="2500"/>
            </a:lvl4pPr>
            <a:lvl5pPr marL="1284605" marR="0" indent="-228918" algn="l" defTabSz="128016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marL="326708" marR="0" lvl="0" indent="-326708" algn="l" defTabSz="1280160" rtl="0" eaLnBrk="1" fontAlgn="base" latinLnBrk="0" hangingPunct="1">
              <a:lnSpc>
                <a:spcPct val="95000"/>
              </a:lnSpc>
              <a:spcBef>
                <a:spcPct val="75000"/>
              </a:spcBef>
              <a:spcAft>
                <a:spcPct val="0"/>
              </a:spcAft>
              <a:buClr>
                <a:srgbClr val="FCAF17"/>
              </a:buClr>
              <a:buSzPct val="110000"/>
              <a:buFont typeface="Wingdings" pitchFamily="2" charset="2"/>
              <a:buChar char="§"/>
              <a:tabLst/>
              <a:defRPr/>
            </a:pPr>
            <a:r>
              <a:rPr kumimoji="0" lang="en-US" sz="3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557848" marR="0" lvl="1" indent="-228918" algn="l" defTabSz="1280160" rtl="0" eaLnBrk="1" fontAlgn="base" latinLnBrk="0" hangingPunct="1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Clr>
                <a:srgbClr val="917B69"/>
              </a:buClr>
              <a:buSzTx/>
              <a:buFont typeface="Arial" charset="0"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808990" marR="0" lvl="2" indent="-248920" algn="l" defTabSz="1280160" rtl="0" eaLnBrk="1" fontAlgn="base" latinLnBrk="0" hangingPunct="1">
              <a:lnSpc>
                <a:spcPct val="95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charset="0"/>
              <a:buChar char="-"/>
              <a:tabLst/>
              <a:defRPr/>
            </a:pPr>
            <a:r>
              <a:rPr kumimoji="0" lang="en-US" sz="25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1053465" marR="0" lvl="3" indent="-242253" algn="l" defTabSz="1280160" rtl="0" eaLnBrk="1" fontAlgn="base" latinLnBrk="0" hangingPunct="1">
              <a:lnSpc>
                <a:spcPct val="9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Fourth level</a:t>
            </a:r>
          </a:p>
          <a:p>
            <a:pPr marL="1284605" marR="0" lvl="4" indent="-228918" algn="l" defTabSz="128016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Fifth level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2147" y="8964411"/>
            <a:ext cx="9067800" cy="351155"/>
          </a:xfrm>
          <a:prstGeom prst="rect">
            <a:avLst/>
          </a:prstGeom>
        </p:spPr>
        <p:txBody>
          <a:bodyPr/>
          <a:lstStyle>
            <a:lvl1pPr>
              <a:defRPr sz="1300"/>
            </a:lvl1pPr>
          </a:lstStyle>
          <a:p>
            <a:r>
              <a:rPr lang="en-US" noProof="0" dirty="0" smtClean="0"/>
              <a:t>| Presentation Title | Presenter Name | Date | Subject | Business Use Only</a:t>
            </a:r>
            <a:endParaRPr lang="en-US" noProof="0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3363" y="8964411"/>
            <a:ext cx="560049" cy="345843"/>
          </a:xfrm>
          <a:prstGeom prst="rect">
            <a:avLst/>
          </a:prstGeom>
        </p:spPr>
        <p:txBody>
          <a:bodyPr/>
          <a:lstStyle>
            <a:lvl1pPr>
              <a:defRPr sz="1300"/>
            </a:lvl1pPr>
          </a:lstStyle>
          <a:p>
            <a:fld id="{E66AA3EA-0569-43EF-BBA3-83FDB109D582}" type="slidenum">
              <a:rPr lang="en-US" noProof="0" smtClean="0"/>
              <a:pPr/>
              <a:t>‹nr.›</a:t>
            </a:fld>
            <a:endParaRPr lang="en-US" noProof="0" dirty="0" smtClean="0"/>
          </a:p>
        </p:txBody>
      </p:sp>
      <p:sp>
        <p:nvSpPr>
          <p:cNvPr id="11" name="Textplatzhalter 9" descr="Subtitle" titl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756000" y="1033977"/>
            <a:ext cx="11635949" cy="514599"/>
          </a:xfrm>
        </p:spPr>
        <p:txBody>
          <a:bodyPr anchor="b" anchorCtr="0">
            <a:noAutofit/>
          </a:bodyPr>
          <a:lstStyle>
            <a:lvl1pPr marL="0" indent="0">
              <a:lnSpc>
                <a:spcPct val="95000"/>
              </a:lnSpc>
              <a:buNone/>
              <a:defRPr sz="2800" b="0" i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 smtClean="0"/>
              <a:t>Subtitle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755650" y="428399"/>
            <a:ext cx="11645942" cy="1123920"/>
          </a:xfrm>
          <a:prstGeom prst="rect">
            <a:avLst/>
          </a:prstGeom>
        </p:spPr>
        <p:txBody>
          <a:bodyPr lIns="128016" tIns="176400" rIns="128016" bIns="64008" anchor="t" anchorCtr="0"/>
          <a:lstStyle>
            <a:lvl1pPr>
              <a:lnSpc>
                <a:spcPct val="75000"/>
              </a:lnSpc>
              <a:defRPr>
                <a:solidFill>
                  <a:schemeClr val="accent4"/>
                </a:solidFill>
              </a:defRPr>
            </a:lvl1pPr>
          </a:lstStyle>
          <a:p>
            <a:r>
              <a:rPr lang="en-US" noProof="0" dirty="0" smtClean="0"/>
              <a:t>Title</a:t>
            </a:r>
            <a:endParaRPr lang="en-US" noProof="0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2147" y="8964411"/>
            <a:ext cx="9067800" cy="351155"/>
          </a:xfrm>
          <a:prstGeom prst="rect">
            <a:avLst/>
          </a:prstGeom>
        </p:spPr>
        <p:txBody>
          <a:bodyPr/>
          <a:lstStyle>
            <a:lvl1pPr>
              <a:defRPr sz="1300"/>
            </a:lvl1pPr>
          </a:lstStyle>
          <a:p>
            <a:r>
              <a:rPr lang="en-US" noProof="0" dirty="0" smtClean="0"/>
              <a:t>| Presentation Title | Presenter Name | Date | Subject | Business Use Only</a:t>
            </a:r>
            <a:endParaRPr lang="en-US" noProof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3363" y="8964411"/>
            <a:ext cx="560049" cy="345843"/>
          </a:xfrm>
          <a:prstGeom prst="rect">
            <a:avLst/>
          </a:prstGeom>
        </p:spPr>
        <p:txBody>
          <a:bodyPr/>
          <a:lstStyle>
            <a:lvl1pPr>
              <a:defRPr sz="1300"/>
            </a:lvl1pPr>
          </a:lstStyle>
          <a:p>
            <a:fld id="{E66AA3EA-0569-43EF-BBA3-83FDB109D582}" type="slidenum">
              <a:rPr lang="en-US" noProof="0" smtClean="0"/>
              <a:pPr/>
              <a:t>‹nr.›</a:t>
            </a:fld>
            <a:endParaRPr lang="en-US" noProof="0" dirty="0" smtClean="0"/>
          </a:p>
        </p:txBody>
      </p:sp>
      <p:sp>
        <p:nvSpPr>
          <p:cNvPr id="10" name="Textplatzhalter 9" descr="Subtitle" titl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756000" y="1033977"/>
            <a:ext cx="11635949" cy="514599"/>
          </a:xfrm>
        </p:spPr>
        <p:txBody>
          <a:bodyPr anchor="b" anchorCtr="0">
            <a:noAutofit/>
          </a:bodyPr>
          <a:lstStyle>
            <a:lvl1pPr marL="0" indent="0">
              <a:lnSpc>
                <a:spcPct val="95000"/>
              </a:lnSpc>
              <a:buNone/>
              <a:defRPr sz="2800" b="0" i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 smtClean="0"/>
              <a:t>Subtitle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755650" y="428399"/>
            <a:ext cx="11645942" cy="1123920"/>
          </a:xfrm>
          <a:prstGeom prst="rect">
            <a:avLst/>
          </a:prstGeom>
        </p:spPr>
        <p:txBody>
          <a:bodyPr lIns="128016" tIns="176400" rIns="128016" bIns="64008" anchor="t" anchorCtr="0"/>
          <a:lstStyle>
            <a:lvl1pPr>
              <a:lnSpc>
                <a:spcPct val="75000"/>
              </a:lnSpc>
              <a:defRPr>
                <a:solidFill>
                  <a:schemeClr val="accent4"/>
                </a:solidFill>
              </a:defRPr>
            </a:lvl1pPr>
          </a:lstStyle>
          <a:p>
            <a:r>
              <a:rPr lang="en-US" noProof="0" dirty="0" smtClean="0"/>
              <a:t>Title</a:t>
            </a:r>
            <a:endParaRPr lang="en-US" noProof="0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2147" y="8964411"/>
            <a:ext cx="9067800" cy="351155"/>
          </a:xfrm>
          <a:prstGeom prst="rect">
            <a:avLst/>
          </a:prstGeom>
        </p:spPr>
        <p:txBody>
          <a:bodyPr/>
          <a:lstStyle>
            <a:lvl1pPr>
              <a:defRPr sz="1300"/>
            </a:lvl1pPr>
          </a:lstStyle>
          <a:p>
            <a:r>
              <a:rPr lang="en-US" noProof="0" dirty="0" smtClean="0"/>
              <a:t>| Presentation Title | Presenter Name | Date | Subject | Business Use Only</a:t>
            </a:r>
            <a:endParaRPr lang="en-US" noProof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3363" y="8964411"/>
            <a:ext cx="560049" cy="345843"/>
          </a:xfrm>
          <a:prstGeom prst="rect">
            <a:avLst/>
          </a:prstGeom>
        </p:spPr>
        <p:txBody>
          <a:bodyPr/>
          <a:lstStyle>
            <a:lvl1pPr>
              <a:defRPr sz="1300"/>
            </a:lvl1pPr>
          </a:lstStyle>
          <a:p>
            <a:fld id="{E66AA3EA-0569-43EF-BBA3-83FDB109D582}" type="slidenum">
              <a:rPr lang="en-US" noProof="0" smtClean="0"/>
              <a:pPr/>
              <a:t>‹nr.›</a:t>
            </a:fld>
            <a:endParaRPr lang="en-US" noProof="0" dirty="0" smtClean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274" name="Rectangle 2"/>
          <p:cNvSpPr>
            <a:spLocks noChangeArrowheads="1"/>
          </p:cNvSpPr>
          <p:nvPr/>
        </p:nvSpPr>
        <p:spPr bwMode="gray">
          <a:xfrm>
            <a:off x="1" y="1575753"/>
            <a:ext cx="12797155" cy="88900"/>
          </a:xfrm>
          <a:prstGeom prst="rect">
            <a:avLst/>
          </a:prstGeom>
          <a:solidFill>
            <a:srgbClr val="6A5540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128016" tIns="64008" rIns="128016" bIns="64008" anchor="ctr"/>
          <a:lstStyle/>
          <a:p>
            <a:pPr>
              <a:defRPr/>
            </a:pPr>
            <a:endParaRPr lang="en-US" noProof="0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gray">
          <a:xfrm>
            <a:off x="737871" y="1884680"/>
            <a:ext cx="11637010" cy="6916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 smtClean="0"/>
          </a:p>
        </p:txBody>
      </p:sp>
      <p:pic>
        <p:nvPicPr>
          <p:cNvPr id="1029" name="Logo" descr="NVS RGB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181274" y="8881110"/>
            <a:ext cx="1809115" cy="43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2147" y="8964411"/>
            <a:ext cx="9067800" cy="351155"/>
          </a:xfrm>
          <a:prstGeom prst="rect">
            <a:avLst/>
          </a:prstGeom>
        </p:spPr>
        <p:txBody>
          <a:bodyPr lIns="128016" tIns="64008" rIns="128016" bIns="64008"/>
          <a:lstStyle>
            <a:lvl1pPr>
              <a:defRPr sz="1300">
                <a:solidFill>
                  <a:srgbClr val="7F7F7F"/>
                </a:solidFill>
              </a:defRPr>
            </a:lvl1pPr>
          </a:lstStyle>
          <a:p>
            <a:r>
              <a:rPr lang="en-US" noProof="0" dirty="0" smtClean="0"/>
              <a:t>| Presentation Title | Presenter Name | Date | Subject | Business Use Only</a:t>
            </a:r>
            <a:endParaRPr lang="en-US" noProof="0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3363" y="8964411"/>
            <a:ext cx="560049" cy="345843"/>
          </a:xfrm>
          <a:prstGeom prst="rect">
            <a:avLst/>
          </a:prstGeom>
        </p:spPr>
        <p:txBody>
          <a:bodyPr lIns="128016" tIns="64008" rIns="128016" bIns="64008"/>
          <a:lstStyle>
            <a:lvl1pPr>
              <a:defRPr sz="1300">
                <a:solidFill>
                  <a:srgbClr val="7F7F7F"/>
                </a:solidFill>
              </a:defRPr>
            </a:lvl1pPr>
          </a:lstStyle>
          <a:p>
            <a:fld id="{E66AA3EA-0569-43EF-BBA3-83FDB109D582}" type="slidenum">
              <a:rPr lang="en-US" noProof="0" smtClean="0"/>
              <a:pPr/>
              <a:t>‹nr.›</a:t>
            </a:fld>
            <a:endParaRPr lang="en-US" noProof="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86" r:id="rId2"/>
    <p:sldLayoutId id="2147483879" r:id="rId3"/>
    <p:sldLayoutId id="2147483881" r:id="rId4"/>
    <p:sldLayoutId id="2147483882" r:id="rId5"/>
  </p:sldLayoutIdLst>
  <p:transition/>
  <p:hf hdr="0" dt="0"/>
  <p:txStyles>
    <p:titleStyle>
      <a:lvl1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900">
          <a:solidFill>
            <a:schemeClr val="accent4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900">
          <a:solidFill>
            <a:schemeClr val="folHlink"/>
          </a:solidFill>
          <a:latin typeface="Arial" charset="0"/>
        </a:defRPr>
      </a:lvl2pPr>
      <a:lvl3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900">
          <a:solidFill>
            <a:schemeClr val="folHlink"/>
          </a:solidFill>
          <a:latin typeface="Arial" charset="0"/>
        </a:defRPr>
      </a:lvl3pPr>
      <a:lvl4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900">
          <a:solidFill>
            <a:schemeClr val="folHlink"/>
          </a:solidFill>
          <a:latin typeface="Arial" charset="0"/>
        </a:defRPr>
      </a:lvl4pPr>
      <a:lvl5pPr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900">
          <a:solidFill>
            <a:schemeClr val="folHlink"/>
          </a:solidFill>
          <a:latin typeface="Arial" charset="0"/>
        </a:defRPr>
      </a:lvl5pPr>
      <a:lvl6pPr marL="64008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900">
          <a:solidFill>
            <a:schemeClr val="folHlink"/>
          </a:solidFill>
          <a:latin typeface="Arial" charset="0"/>
        </a:defRPr>
      </a:lvl6pPr>
      <a:lvl7pPr marL="128016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900">
          <a:solidFill>
            <a:schemeClr val="folHlink"/>
          </a:solidFill>
          <a:latin typeface="Arial" charset="0"/>
        </a:defRPr>
      </a:lvl7pPr>
      <a:lvl8pPr marL="192024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900">
          <a:solidFill>
            <a:schemeClr val="folHlink"/>
          </a:solidFill>
          <a:latin typeface="Arial" charset="0"/>
        </a:defRPr>
      </a:lvl8pPr>
      <a:lvl9pPr marL="256032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900">
          <a:solidFill>
            <a:schemeClr val="folHlink"/>
          </a:solidFill>
          <a:latin typeface="Arial" charset="0"/>
        </a:defRPr>
      </a:lvl9pPr>
    </p:titleStyle>
    <p:bodyStyle>
      <a:lvl1pPr marL="326708" indent="-326708" algn="l" rtl="0" eaLnBrk="1" fontAlgn="base" hangingPunct="1">
        <a:lnSpc>
          <a:spcPct val="95000"/>
        </a:lnSpc>
        <a:spcBef>
          <a:spcPct val="75000"/>
        </a:spcBef>
        <a:spcAft>
          <a:spcPct val="0"/>
        </a:spcAft>
        <a:buClr>
          <a:schemeClr val="accent1"/>
        </a:buClr>
        <a:buSzPct val="110000"/>
        <a:buFont typeface="Wingdings" pitchFamily="2" charset="2"/>
        <a:buChar char="§"/>
        <a:defRPr sz="3400">
          <a:solidFill>
            <a:schemeClr val="accent6"/>
          </a:solidFill>
          <a:latin typeface="+mn-lt"/>
          <a:ea typeface="+mn-ea"/>
          <a:cs typeface="+mn-cs"/>
        </a:defRPr>
      </a:lvl1pPr>
      <a:lvl2pPr marL="557848" indent="-228918" algn="l" rtl="0" eaLnBrk="1" fontAlgn="base" hangingPunct="1">
        <a:lnSpc>
          <a:spcPct val="95000"/>
        </a:lnSpc>
        <a:spcBef>
          <a:spcPct val="40000"/>
        </a:spcBef>
        <a:spcAft>
          <a:spcPct val="0"/>
        </a:spcAft>
        <a:buClr>
          <a:srgbClr val="917B69"/>
        </a:buClr>
        <a:buFont typeface="Arial" charset="0"/>
        <a:buChar char="•"/>
        <a:defRPr sz="2800">
          <a:solidFill>
            <a:schemeClr val="accent6"/>
          </a:solidFill>
          <a:latin typeface="+mn-lt"/>
        </a:defRPr>
      </a:lvl2pPr>
      <a:lvl3pPr marL="808990" indent="-248920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Tx/>
        <a:buFont typeface="Arial" charset="0"/>
        <a:buChar char="-"/>
        <a:defRPr>
          <a:solidFill>
            <a:schemeClr val="accent6"/>
          </a:solidFill>
          <a:latin typeface="+mn-lt"/>
        </a:defRPr>
      </a:lvl3pPr>
      <a:lvl4pPr marL="1053465" indent="-242253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Tx/>
        <a:buFont typeface="Arial" charset="0"/>
        <a:buChar char="•"/>
        <a:defRPr sz="2200">
          <a:solidFill>
            <a:schemeClr val="accent6"/>
          </a:solidFill>
          <a:latin typeface="+mn-lt"/>
        </a:defRPr>
      </a:lvl4pPr>
      <a:lvl5pPr marL="1284605" indent="-22891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6"/>
          </a:solidFill>
          <a:latin typeface="+mn-lt"/>
        </a:defRPr>
      </a:lvl5pPr>
      <a:lvl6pPr marL="1924685" indent="-22891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564765" indent="-22891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204845" indent="-22891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44925" indent="-22891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75674" y="62840"/>
            <a:ext cx="12662115" cy="9489059"/>
          </a:xfrm>
          <a:prstGeom prst="roundRect">
            <a:avLst>
              <a:gd name="adj" fmla="val 237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AT" dirty="0" smtClean="0"/>
              <a:t>1) 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324164"/>
              </p:ext>
            </p:extLst>
          </p:nvPr>
        </p:nvGraphicFramePr>
        <p:xfrm>
          <a:off x="6725721" y="129404"/>
          <a:ext cx="4813340" cy="81339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446530"/>
                <a:gridCol w="1090930"/>
                <a:gridCol w="2275880"/>
              </a:tblGrid>
              <a:tr h="187249">
                <a:tc>
                  <a:txBody>
                    <a:bodyPr/>
                    <a:lstStyle/>
                    <a:p>
                      <a:r>
                        <a:rPr lang="de-AT" sz="1000" dirty="0" err="1" smtClean="0"/>
                        <a:t>Contactpersoon</a:t>
                      </a:r>
                      <a:r>
                        <a:rPr lang="de-AT" sz="1000" dirty="0" smtClean="0"/>
                        <a:t>: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rgbClr val="1919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19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000" dirty="0" err="1" smtClean="0"/>
                        <a:t>Telefoon</a:t>
                      </a:r>
                      <a:r>
                        <a:rPr lang="de-AT" sz="1000" dirty="0" smtClean="0"/>
                        <a:t>: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rgbClr val="1919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194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000" dirty="0" smtClean="0"/>
                        <a:t>Mail: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rgbClr val="1919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194B"/>
                    </a:solidFill>
                  </a:tcPr>
                </a:tc>
              </a:tr>
              <a:tr h="284775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Prof. dr.</a:t>
                      </a:r>
                      <a:r>
                        <a:rPr lang="en-US" sz="1000" baseline="0" dirty="0" smtClean="0"/>
                        <a:t> M.J. </a:t>
                      </a:r>
                      <a:r>
                        <a:rPr lang="en-US" sz="1000" baseline="0" dirty="0" err="1" smtClean="0"/>
                        <a:t>Kersten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rgbClr val="1919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Sein</a:t>
                      </a:r>
                      <a:r>
                        <a:rPr lang="en-US" sz="1000" baseline="0" dirty="0" smtClean="0"/>
                        <a:t> 65964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rgbClr val="1919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m.j.kersten@amc.uva.nl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rgbClr val="1919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775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Dr. D.M. </a:t>
                      </a:r>
                      <a:r>
                        <a:rPr lang="en-US" sz="1000" dirty="0" err="1" smtClean="0"/>
                        <a:t>Heijink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rgbClr val="1919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Sein 58267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rgbClr val="1919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d.m.heijink@amc.uva.nl</a:t>
                      </a:r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rgbClr val="1919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919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19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19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445" y="140068"/>
            <a:ext cx="6047117" cy="940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 flipH="1">
            <a:off x="141421" y="1339872"/>
            <a:ext cx="12504371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AT" sz="24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Maatregelen</a:t>
            </a:r>
            <a:r>
              <a:rPr lang="de-AT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de-AT" sz="24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bij</a:t>
            </a:r>
            <a:r>
              <a:rPr lang="de-AT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de-AT" sz="2400" b="1" dirty="0" err="1" smtClean="0">
                <a:solidFill>
                  <a:srgbClr val="FF0000"/>
                </a:solidFill>
                <a:latin typeface="Calibri" panose="020F0502020204030204" pitchFamily="34" charset="0"/>
              </a:rPr>
              <a:t>Cytokine</a:t>
            </a:r>
            <a:r>
              <a:rPr lang="de-AT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de-AT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R</a:t>
            </a:r>
            <a:r>
              <a:rPr lang="de-AT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elease </a:t>
            </a:r>
            <a:r>
              <a:rPr lang="de-AT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S</a:t>
            </a:r>
            <a:r>
              <a:rPr lang="de-AT" sz="2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yndrome (CRS) </a:t>
            </a:r>
            <a:endParaRPr lang="de-AT" sz="24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0"/>
          </p:nvPr>
        </p:nvSpPr>
        <p:spPr>
          <a:xfrm>
            <a:off x="1143647" y="855241"/>
            <a:ext cx="5186447" cy="514599"/>
          </a:xfrm>
        </p:spPr>
        <p:txBody>
          <a:bodyPr/>
          <a:lstStyle/>
          <a:p>
            <a:r>
              <a:rPr lang="de-AT" sz="1400" b="1" i="0" dirty="0" err="1" smtClean="0"/>
              <a:t>Een</a:t>
            </a:r>
            <a:r>
              <a:rPr lang="de-AT" sz="1400" b="1" i="0" dirty="0" smtClean="0"/>
              <a:t> </a:t>
            </a:r>
            <a:r>
              <a:rPr lang="de-AT" sz="1400" b="1" i="0" dirty="0" err="1" smtClean="0"/>
              <a:t>studie</a:t>
            </a:r>
            <a:r>
              <a:rPr lang="de-AT" sz="1400" b="1" i="0" dirty="0" smtClean="0"/>
              <a:t> </a:t>
            </a:r>
            <a:r>
              <a:rPr lang="de-AT" sz="1400" b="1" i="0" dirty="0" err="1" smtClean="0"/>
              <a:t>met</a:t>
            </a:r>
            <a:r>
              <a:rPr lang="de-AT" sz="1400" b="1" i="0" dirty="0" smtClean="0"/>
              <a:t> </a:t>
            </a:r>
            <a:r>
              <a:rPr lang="de-AT" sz="1400" b="1" i="0" dirty="0" err="1" smtClean="0"/>
              <a:t>lentiviraal</a:t>
            </a:r>
            <a:r>
              <a:rPr lang="de-AT" sz="1400" b="1" i="0" dirty="0" smtClean="0"/>
              <a:t> </a:t>
            </a:r>
            <a:r>
              <a:rPr lang="de-AT" sz="1400" b="1" i="0" dirty="0" err="1" smtClean="0"/>
              <a:t>gemodificeerde</a:t>
            </a:r>
            <a:r>
              <a:rPr lang="de-AT" sz="1400" b="1" i="0" dirty="0" smtClean="0"/>
              <a:t> T-</a:t>
            </a:r>
            <a:r>
              <a:rPr lang="de-AT" sz="1400" b="1" i="0" dirty="0" err="1" smtClean="0"/>
              <a:t>cellen</a:t>
            </a:r>
            <a:r>
              <a:rPr lang="de-AT" sz="1400" b="1" i="0" dirty="0" smtClean="0"/>
              <a:t> in DLBCL</a:t>
            </a:r>
            <a:endParaRPr lang="en-US" sz="1400" b="1" i="0" dirty="0"/>
          </a:p>
        </p:txBody>
      </p:sp>
      <p:sp>
        <p:nvSpPr>
          <p:cNvPr id="23" name="TextBox 22"/>
          <p:cNvSpPr txBox="1"/>
          <p:nvPr/>
        </p:nvSpPr>
        <p:spPr>
          <a:xfrm>
            <a:off x="148312" y="1871248"/>
            <a:ext cx="62623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600" b="1" dirty="0" err="1" smtClean="0"/>
              <a:t>Mogelijke</a:t>
            </a:r>
            <a:r>
              <a:rPr lang="de-AT" sz="1600" b="1" dirty="0" smtClean="0"/>
              <a:t> CRS </a:t>
            </a:r>
            <a:r>
              <a:rPr lang="de-AT" sz="1600" b="1" dirty="0" err="1" smtClean="0"/>
              <a:t>symptomen</a:t>
            </a:r>
            <a:r>
              <a:rPr lang="de-AT" sz="1600" b="1" dirty="0" smtClean="0"/>
              <a:t> 1 – 14 </a:t>
            </a:r>
            <a:r>
              <a:rPr lang="de-AT" sz="1600" b="1" dirty="0" err="1" smtClean="0"/>
              <a:t>dagen</a:t>
            </a:r>
            <a:r>
              <a:rPr lang="de-AT" sz="1600" b="1" dirty="0" smtClean="0"/>
              <a:t> na CTL019 </a:t>
            </a:r>
            <a:r>
              <a:rPr lang="de-AT" sz="1600" b="1" dirty="0" err="1" smtClean="0"/>
              <a:t>infusie</a:t>
            </a:r>
            <a:endParaRPr lang="en-US" sz="16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4110" y="4267126"/>
            <a:ext cx="6276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1800" b="1" dirty="0" smtClean="0">
                <a:solidFill>
                  <a:srgbClr val="FF0000"/>
                </a:solidFill>
              </a:rPr>
              <a:t>GEEN EERSTELIJNS BEHANDELING MET STEROIDEN! </a:t>
            </a:r>
            <a:endParaRPr lang="en-US" sz="1800" b="1" dirty="0">
              <a:solidFill>
                <a:srgbClr val="FF0000"/>
              </a:solidFill>
            </a:endParaRPr>
          </a:p>
        </p:txBody>
      </p:sp>
      <p:sp>
        <p:nvSpPr>
          <p:cNvPr id="28" name="Down Arrow 27"/>
          <p:cNvSpPr/>
          <p:nvPr/>
        </p:nvSpPr>
        <p:spPr>
          <a:xfrm>
            <a:off x="2576781" y="3281847"/>
            <a:ext cx="790199" cy="278042"/>
          </a:xfrm>
          <a:prstGeom prst="downArrow">
            <a:avLst/>
          </a:prstGeom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 flipH="1">
            <a:off x="141422" y="7646487"/>
            <a:ext cx="5903117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b="1" u="sng" dirty="0" err="1" smtClean="0">
                <a:solidFill>
                  <a:prstClr val="black"/>
                </a:solidFill>
                <a:latin typeface="Arial"/>
                <a:ea typeface="ＭＳ Ｐゴシック"/>
              </a:rPr>
              <a:t>Verergering</a:t>
            </a:r>
            <a:r>
              <a:rPr lang="en-US" sz="1200" b="1" u="sng" dirty="0" smtClean="0">
                <a:solidFill>
                  <a:prstClr val="black"/>
                </a:solidFill>
                <a:latin typeface="Arial"/>
                <a:ea typeface="ＭＳ Ｐゴシック"/>
              </a:rPr>
              <a:t> van </a:t>
            </a:r>
            <a:r>
              <a:rPr lang="en-US" sz="1200" b="1" u="sng" dirty="0" err="1" smtClean="0">
                <a:solidFill>
                  <a:prstClr val="black"/>
                </a:solidFill>
                <a:latin typeface="Arial"/>
                <a:ea typeface="ＭＳ Ｐゴシック"/>
              </a:rPr>
              <a:t>symptomen</a:t>
            </a:r>
            <a:r>
              <a:rPr lang="en-US" sz="1200" b="1" u="sng" dirty="0" smtClean="0">
                <a:solidFill>
                  <a:prstClr val="black"/>
                </a:solidFill>
                <a:latin typeface="Arial"/>
                <a:ea typeface="ＭＳ Ｐゴシック"/>
              </a:rPr>
              <a:t>:</a:t>
            </a:r>
            <a:endParaRPr lang="en-US" sz="1200" b="1" u="sng" dirty="0">
              <a:solidFill>
                <a:prstClr val="black"/>
              </a:solidFill>
              <a:latin typeface="Arial"/>
              <a:ea typeface="ＭＳ Ｐゴシック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200" dirty="0" err="1" smtClean="0">
                <a:solidFill>
                  <a:prstClr val="black"/>
                </a:solidFill>
                <a:latin typeface="Arial"/>
                <a:ea typeface="ＭＳ Ｐゴシック"/>
              </a:rPr>
              <a:t>Hoge</a:t>
            </a:r>
            <a:r>
              <a:rPr lang="en-US" sz="1200" dirty="0" smtClean="0">
                <a:solidFill>
                  <a:prstClr val="black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 smtClean="0">
                <a:solidFill>
                  <a:prstClr val="black"/>
                </a:solidFill>
                <a:latin typeface="Arial"/>
                <a:ea typeface="ＭＳ Ｐゴシック"/>
              </a:rPr>
              <a:t>koorts</a:t>
            </a:r>
            <a:endParaRPr lang="en-US" sz="1200" dirty="0" smtClean="0">
              <a:solidFill>
                <a:prstClr val="black"/>
              </a:solidFill>
              <a:latin typeface="Arial"/>
              <a:ea typeface="ＭＳ Ｐゴシック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200" dirty="0" err="1" smtClean="0">
                <a:solidFill>
                  <a:prstClr val="black"/>
                </a:solidFill>
                <a:latin typeface="Arial"/>
                <a:ea typeface="ＭＳ Ｐゴシック"/>
              </a:rPr>
              <a:t>Hypoxie</a:t>
            </a:r>
            <a:endParaRPr lang="en-US" sz="1200" dirty="0">
              <a:solidFill>
                <a:prstClr val="black"/>
              </a:solidFill>
              <a:latin typeface="Arial"/>
              <a:ea typeface="ＭＳ Ｐゴシック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200" dirty="0" err="1" smtClean="0">
                <a:solidFill>
                  <a:prstClr val="black"/>
                </a:solidFill>
                <a:latin typeface="Arial"/>
                <a:ea typeface="ＭＳ Ｐゴシック"/>
              </a:rPr>
              <a:t>Milde</a:t>
            </a:r>
            <a:r>
              <a:rPr lang="en-US" sz="1200" dirty="0" smtClean="0">
                <a:solidFill>
                  <a:prstClr val="black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 smtClean="0">
                <a:solidFill>
                  <a:prstClr val="black"/>
                </a:solidFill>
                <a:latin typeface="Arial"/>
                <a:ea typeface="ＭＳ Ｐゴシック"/>
              </a:rPr>
              <a:t>hypotensie</a:t>
            </a:r>
            <a:endParaRPr lang="en-US" sz="1200" dirty="0">
              <a:solidFill>
                <a:prstClr val="black"/>
              </a:solidFill>
              <a:latin typeface="Arial"/>
              <a:ea typeface="ＭＳ Ｐゴシック"/>
            </a:endParaRPr>
          </a:p>
          <a:p>
            <a:pPr>
              <a:defRPr/>
            </a:pPr>
            <a:endParaRPr lang="en-US" sz="1200" b="1" dirty="0">
              <a:solidFill>
                <a:srgbClr val="FF0000"/>
              </a:solidFill>
              <a:latin typeface="Arial"/>
              <a:ea typeface="ＭＳ Ｐゴシック"/>
            </a:endParaRPr>
          </a:p>
          <a:p>
            <a:pPr>
              <a:defRPr/>
            </a:pPr>
            <a:r>
              <a:rPr lang="en-US" sz="1200" b="1" u="sng" dirty="0" err="1" smtClean="0">
                <a:solidFill>
                  <a:srgbClr val="FF0000"/>
                </a:solidFill>
                <a:latin typeface="Arial"/>
                <a:ea typeface="ＭＳ Ｐゴシック"/>
              </a:rPr>
              <a:t>Eerstelijns</a:t>
            </a:r>
            <a:r>
              <a:rPr lang="en-US" sz="1200" b="1" u="sng" dirty="0" smtClean="0">
                <a:solidFill>
                  <a:srgbClr val="FF0000"/>
                </a:solidFill>
                <a:latin typeface="Arial"/>
                <a:ea typeface="ＭＳ Ｐゴシック"/>
              </a:rPr>
              <a:t> </a:t>
            </a:r>
            <a:r>
              <a:rPr lang="en-US" sz="1200" b="1" u="sng" dirty="0" err="1" smtClean="0">
                <a:solidFill>
                  <a:srgbClr val="FF0000"/>
                </a:solidFill>
                <a:latin typeface="Arial"/>
                <a:ea typeface="ＭＳ Ｐゴシック"/>
              </a:rPr>
              <a:t>behandeling</a:t>
            </a:r>
            <a:r>
              <a:rPr lang="en-US" sz="1200" b="1" u="sng" dirty="0" smtClean="0">
                <a:solidFill>
                  <a:srgbClr val="FF0000"/>
                </a:solidFill>
                <a:latin typeface="Arial"/>
                <a:ea typeface="ＭＳ Ｐゴシック"/>
              </a:rPr>
              <a:t>:</a:t>
            </a:r>
            <a:endParaRPr lang="en-US" sz="1200" b="1" u="sng" dirty="0">
              <a:solidFill>
                <a:prstClr val="black"/>
              </a:solidFill>
              <a:latin typeface="Arial"/>
              <a:ea typeface="ＭＳ Ｐゴシック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200" dirty="0" err="1">
                <a:solidFill>
                  <a:srgbClr val="0070C0"/>
                </a:solidFill>
                <a:latin typeface="Arial"/>
                <a:ea typeface="ＭＳ Ｐゴシック"/>
              </a:rPr>
              <a:t>Andere</a:t>
            </a:r>
            <a:r>
              <a:rPr lang="en-US" sz="1200" dirty="0">
                <a:solidFill>
                  <a:srgbClr val="0070C0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Arial"/>
                <a:ea typeface="ＭＳ Ｐゴシック"/>
              </a:rPr>
              <a:t>oorzaak</a:t>
            </a:r>
            <a:r>
              <a:rPr lang="en-US" sz="1200" dirty="0">
                <a:solidFill>
                  <a:srgbClr val="0070C0"/>
                </a:solidFill>
                <a:latin typeface="Arial"/>
                <a:ea typeface="ＭＳ Ｐゴシック"/>
              </a:rPr>
              <a:t> van </a:t>
            </a:r>
            <a:r>
              <a:rPr lang="en-US" sz="1200" dirty="0" err="1">
                <a:solidFill>
                  <a:srgbClr val="0070C0"/>
                </a:solidFill>
                <a:latin typeface="Arial"/>
                <a:ea typeface="ＭＳ Ｐゴシック"/>
              </a:rPr>
              <a:t>klinische</a:t>
            </a:r>
            <a:r>
              <a:rPr lang="en-US" sz="1200" dirty="0">
                <a:solidFill>
                  <a:srgbClr val="0070C0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Arial"/>
                <a:ea typeface="ＭＳ Ｐゴシック"/>
              </a:rPr>
              <a:t>verslechtering</a:t>
            </a:r>
            <a:r>
              <a:rPr lang="en-US" sz="1200" dirty="0">
                <a:solidFill>
                  <a:srgbClr val="0070C0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Arial"/>
                <a:ea typeface="ＭＳ Ｐゴシック"/>
              </a:rPr>
              <a:t>overwegen</a:t>
            </a:r>
            <a:r>
              <a:rPr lang="en-US" sz="1200" dirty="0">
                <a:solidFill>
                  <a:srgbClr val="0070C0"/>
                </a:solidFill>
                <a:latin typeface="Arial"/>
                <a:ea typeface="ＭＳ Ｐゴシック"/>
              </a:rPr>
              <a:t> (sepsis)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Zuurstof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,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intraveneus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vocht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(&gt;1 liter = contact ICU), anti-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pyretica</a:t>
            </a:r>
            <a:endParaRPr lang="en-US" sz="1200" dirty="0">
              <a:solidFill>
                <a:srgbClr val="0070C0"/>
              </a:solidFill>
              <a:latin typeface="Arial"/>
              <a:ea typeface="ＭＳ Ｐゴシック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Complicaties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van tumor-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lysis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-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syndroom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monitoren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/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managen</a:t>
            </a:r>
            <a:endParaRPr lang="en-US" sz="1200" dirty="0">
              <a:solidFill>
                <a:srgbClr val="0070C0"/>
              </a:solidFill>
              <a:latin typeface="Arial"/>
              <a:ea typeface="ＭＳ Ｐゴシック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39387" y="2376254"/>
            <a:ext cx="6306407" cy="212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u="sng" dirty="0" err="1" smtClean="0">
                <a:solidFill>
                  <a:prstClr val="black"/>
                </a:solidFill>
                <a:latin typeface="Arial"/>
                <a:ea typeface="ＭＳ Ｐゴシック"/>
              </a:rPr>
              <a:t>Verdere</a:t>
            </a:r>
            <a:r>
              <a:rPr lang="en-US" sz="1200" b="1" u="sng" dirty="0" smtClean="0">
                <a:solidFill>
                  <a:prstClr val="black"/>
                </a:solidFill>
                <a:latin typeface="Arial"/>
                <a:ea typeface="ＭＳ Ｐゴシック"/>
              </a:rPr>
              <a:t> </a:t>
            </a:r>
            <a:r>
              <a:rPr lang="en-US" sz="1200" b="1" u="sng" dirty="0" err="1" smtClean="0">
                <a:solidFill>
                  <a:prstClr val="black"/>
                </a:solidFill>
                <a:latin typeface="Arial"/>
                <a:ea typeface="ＭＳ Ｐゴシック"/>
              </a:rPr>
              <a:t>verslechtering</a:t>
            </a:r>
            <a:r>
              <a:rPr lang="en-US" sz="1200" b="1" u="sng" dirty="0" smtClean="0">
                <a:solidFill>
                  <a:prstClr val="black"/>
                </a:solidFill>
                <a:latin typeface="Arial"/>
                <a:ea typeface="ＭＳ Ｐゴシック"/>
              </a:rPr>
              <a:t> (ICU-</a:t>
            </a:r>
            <a:r>
              <a:rPr lang="en-US" sz="1200" b="1" u="sng" dirty="0" err="1" smtClean="0">
                <a:solidFill>
                  <a:prstClr val="black"/>
                </a:solidFill>
                <a:latin typeface="Arial"/>
                <a:ea typeface="ＭＳ Ｐゴシック"/>
              </a:rPr>
              <a:t>opname</a:t>
            </a:r>
            <a:r>
              <a:rPr lang="en-US" sz="1200" b="1" u="sng" dirty="0" smtClean="0">
                <a:solidFill>
                  <a:prstClr val="black"/>
                </a:solidFill>
                <a:latin typeface="Arial"/>
                <a:ea typeface="ＭＳ Ｐゴシック"/>
              </a:rPr>
              <a:t>):</a:t>
            </a:r>
            <a:endParaRPr lang="en-US" sz="1200" b="1" u="sng" dirty="0">
              <a:solidFill>
                <a:prstClr val="black"/>
              </a:solidFill>
              <a:latin typeface="Arial"/>
              <a:ea typeface="ＭＳ Ｐゴシック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 err="1" smtClean="0">
                <a:solidFill>
                  <a:prstClr val="black"/>
                </a:solidFill>
                <a:latin typeface="Arial"/>
                <a:ea typeface="ＭＳ Ｐゴシック"/>
              </a:rPr>
              <a:t>Toenemende</a:t>
            </a:r>
            <a:r>
              <a:rPr lang="en-US" sz="1200" dirty="0" smtClean="0">
                <a:solidFill>
                  <a:prstClr val="black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 smtClean="0">
                <a:solidFill>
                  <a:prstClr val="black"/>
                </a:solidFill>
                <a:latin typeface="Arial"/>
                <a:ea typeface="ＭＳ Ｐゴシック"/>
              </a:rPr>
              <a:t>dyspneu</a:t>
            </a:r>
            <a:r>
              <a:rPr lang="en-US" sz="1200" dirty="0" smtClean="0">
                <a:solidFill>
                  <a:prstClr val="black"/>
                </a:solidFill>
                <a:latin typeface="Arial"/>
                <a:ea typeface="ＭＳ Ｐゴシック"/>
              </a:rPr>
              <a:t> met </a:t>
            </a:r>
            <a:r>
              <a:rPr lang="en-US" sz="1200" dirty="0" err="1" smtClean="0">
                <a:solidFill>
                  <a:prstClr val="black"/>
                </a:solidFill>
                <a:latin typeface="Arial"/>
                <a:ea typeface="ＭＳ Ｐゴシック"/>
              </a:rPr>
              <a:t>pulmonale</a:t>
            </a:r>
            <a:r>
              <a:rPr lang="en-US" sz="1200" dirty="0" smtClean="0">
                <a:solidFill>
                  <a:prstClr val="black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 smtClean="0">
                <a:solidFill>
                  <a:prstClr val="black"/>
                </a:solidFill>
                <a:latin typeface="Arial"/>
                <a:ea typeface="ＭＳ Ｐゴシック"/>
              </a:rPr>
              <a:t>infiltraten</a:t>
            </a:r>
            <a:r>
              <a:rPr lang="en-US" sz="1200" dirty="0" smtClean="0">
                <a:solidFill>
                  <a:prstClr val="black"/>
                </a:solidFill>
                <a:latin typeface="Arial"/>
                <a:ea typeface="ＭＳ Ｐゴシック"/>
              </a:rPr>
              <a:t> en </a:t>
            </a:r>
            <a:r>
              <a:rPr lang="en-US" sz="1200" dirty="0" err="1" smtClean="0">
                <a:solidFill>
                  <a:prstClr val="black"/>
                </a:solidFill>
                <a:latin typeface="Arial"/>
                <a:ea typeface="ＭＳ Ｐゴシック"/>
              </a:rPr>
              <a:t>toenemende</a:t>
            </a:r>
            <a:r>
              <a:rPr lang="en-US" sz="1200" dirty="0" smtClean="0">
                <a:solidFill>
                  <a:prstClr val="black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 smtClean="0">
                <a:solidFill>
                  <a:prstClr val="black"/>
                </a:solidFill>
                <a:latin typeface="Arial"/>
                <a:ea typeface="ＭＳ Ｐゴシック"/>
              </a:rPr>
              <a:t>zuurstofbehoefte</a:t>
            </a:r>
            <a:r>
              <a:rPr lang="en-US" sz="1200" dirty="0" smtClean="0">
                <a:solidFill>
                  <a:prstClr val="black"/>
                </a:solidFill>
                <a:latin typeface="Arial"/>
                <a:ea typeface="ＭＳ Ｐゴシック"/>
              </a:rPr>
              <a:t> met </a:t>
            </a:r>
            <a:r>
              <a:rPr lang="en-US" sz="1200" dirty="0" err="1" smtClean="0">
                <a:solidFill>
                  <a:prstClr val="black"/>
                </a:solidFill>
                <a:latin typeface="Arial"/>
                <a:ea typeface="ＭＳ Ｐゴシック"/>
              </a:rPr>
              <a:t>noodzaak</a:t>
            </a:r>
            <a:r>
              <a:rPr lang="en-US" sz="1200" dirty="0" smtClean="0">
                <a:solidFill>
                  <a:prstClr val="black"/>
                </a:solidFill>
                <a:latin typeface="Arial"/>
                <a:ea typeface="ＭＳ Ｐゴシック"/>
              </a:rPr>
              <a:t> tot high-flow </a:t>
            </a:r>
            <a:r>
              <a:rPr lang="en-US" sz="1200" dirty="0" err="1" smtClean="0">
                <a:solidFill>
                  <a:prstClr val="black"/>
                </a:solidFill>
                <a:latin typeface="Arial"/>
                <a:ea typeface="ＭＳ Ｐゴシック"/>
              </a:rPr>
              <a:t>zuurstoftherapie</a:t>
            </a:r>
            <a:r>
              <a:rPr lang="en-US" sz="1200" dirty="0" smtClean="0">
                <a:solidFill>
                  <a:prstClr val="black"/>
                </a:solidFill>
                <a:latin typeface="Arial"/>
                <a:ea typeface="ＭＳ Ｐゴシック"/>
              </a:rPr>
              <a:t> of </a:t>
            </a:r>
            <a:r>
              <a:rPr lang="en-US" sz="1200" dirty="0" err="1" smtClean="0">
                <a:solidFill>
                  <a:prstClr val="black"/>
                </a:solidFill>
                <a:latin typeface="Arial"/>
                <a:ea typeface="ＭＳ Ｐゴシック"/>
              </a:rPr>
              <a:t>mechanische</a:t>
            </a:r>
            <a:r>
              <a:rPr lang="en-US" sz="1200" dirty="0" smtClean="0">
                <a:solidFill>
                  <a:prstClr val="black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 smtClean="0">
                <a:solidFill>
                  <a:prstClr val="black"/>
                </a:solidFill>
                <a:latin typeface="Arial"/>
                <a:ea typeface="ＭＳ Ｐゴシック"/>
              </a:rPr>
              <a:t>beademing</a:t>
            </a:r>
            <a:r>
              <a:rPr lang="en-US" sz="1200" dirty="0" smtClean="0">
                <a:solidFill>
                  <a:prstClr val="black"/>
                </a:solidFill>
                <a:latin typeface="Arial"/>
                <a:ea typeface="ＭＳ Ｐゴシック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prstClr val="black"/>
                </a:solidFill>
                <a:latin typeface="Arial"/>
                <a:ea typeface="ＭＳ Ｐゴシック"/>
              </a:rPr>
              <a:t>OF</a:t>
            </a:r>
            <a:endParaRPr lang="en-US" sz="1200" baseline="-25000" dirty="0">
              <a:solidFill>
                <a:prstClr val="black"/>
              </a:solidFill>
              <a:latin typeface="Arial"/>
              <a:ea typeface="ＭＳ Ｐゴシック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 err="1" smtClean="0">
                <a:solidFill>
                  <a:prstClr val="black"/>
                </a:solidFill>
                <a:latin typeface="Arial"/>
                <a:ea typeface="ＭＳ Ｐゴシック"/>
              </a:rPr>
              <a:t>Hemodynamische</a:t>
            </a:r>
            <a:r>
              <a:rPr lang="en-US" sz="1200" dirty="0" smtClean="0">
                <a:solidFill>
                  <a:prstClr val="black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 smtClean="0">
                <a:solidFill>
                  <a:prstClr val="black"/>
                </a:solidFill>
                <a:latin typeface="Arial"/>
                <a:ea typeface="ＭＳ Ｐゴシック"/>
              </a:rPr>
              <a:t>instabiliteit</a:t>
            </a:r>
            <a:r>
              <a:rPr lang="en-US" sz="1200" dirty="0" smtClean="0">
                <a:solidFill>
                  <a:prstClr val="black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 smtClean="0">
                <a:solidFill>
                  <a:prstClr val="black"/>
                </a:solidFill>
                <a:latin typeface="Arial"/>
                <a:ea typeface="ＭＳ Ｐゴシック"/>
              </a:rPr>
              <a:t>ondanks</a:t>
            </a:r>
            <a:r>
              <a:rPr lang="en-US" sz="1200" dirty="0" smtClean="0">
                <a:solidFill>
                  <a:prstClr val="black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 smtClean="0">
                <a:solidFill>
                  <a:prstClr val="black"/>
                </a:solidFill>
                <a:latin typeface="Arial"/>
                <a:ea typeface="ＭＳ Ｐゴシック"/>
              </a:rPr>
              <a:t>i.v.</a:t>
            </a:r>
            <a:r>
              <a:rPr lang="en-US" sz="1200" dirty="0" smtClean="0">
                <a:solidFill>
                  <a:prstClr val="black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 smtClean="0">
                <a:solidFill>
                  <a:prstClr val="black"/>
                </a:solidFill>
                <a:latin typeface="Arial"/>
                <a:ea typeface="ＭＳ Ｐゴシック"/>
              </a:rPr>
              <a:t>volumeresuscitatie</a:t>
            </a:r>
            <a:r>
              <a:rPr lang="en-US" sz="1200" dirty="0" smtClean="0">
                <a:solidFill>
                  <a:prstClr val="black"/>
                </a:solidFill>
                <a:latin typeface="Arial"/>
                <a:ea typeface="ＭＳ Ｐゴシック"/>
              </a:rPr>
              <a:t> (1 liter) </a:t>
            </a:r>
            <a:r>
              <a:rPr lang="en-US" sz="1200" dirty="0" err="1" smtClean="0">
                <a:solidFill>
                  <a:prstClr val="black"/>
                </a:solidFill>
                <a:latin typeface="Arial"/>
                <a:ea typeface="ＭＳ Ｐゴシック"/>
              </a:rPr>
              <a:t>en</a:t>
            </a:r>
            <a:r>
              <a:rPr lang="en-US" sz="1200" dirty="0" smtClean="0">
                <a:solidFill>
                  <a:prstClr val="black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 smtClean="0">
                <a:solidFill>
                  <a:prstClr val="black"/>
                </a:solidFill>
                <a:latin typeface="Arial"/>
                <a:ea typeface="ＭＳ Ｐゴシック"/>
              </a:rPr>
              <a:t>noodzaak</a:t>
            </a:r>
            <a:r>
              <a:rPr lang="en-US" sz="1200" dirty="0" smtClean="0">
                <a:solidFill>
                  <a:prstClr val="black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 smtClean="0">
                <a:solidFill>
                  <a:prstClr val="black"/>
                </a:solidFill>
                <a:latin typeface="Arial"/>
                <a:ea typeface="ＭＳ Ｐゴシック"/>
              </a:rPr>
              <a:t>vasopressoren</a:t>
            </a:r>
            <a:r>
              <a:rPr lang="en-US" sz="1200" dirty="0" smtClean="0">
                <a:solidFill>
                  <a:prstClr val="black"/>
                </a:solidFill>
                <a:latin typeface="Arial"/>
                <a:ea typeface="ＭＳ Ｐゴシック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prstClr val="black"/>
                </a:solidFill>
                <a:latin typeface="Arial"/>
                <a:ea typeface="ＭＳ Ｐゴシック"/>
              </a:rPr>
              <a:t>OF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AT" sz="1200" dirty="0" err="1" smtClean="0">
                <a:solidFill>
                  <a:prstClr val="black"/>
                </a:solidFill>
                <a:latin typeface="Arial"/>
                <a:ea typeface="ＭＳ Ｐゴシック"/>
              </a:rPr>
              <a:t>Snelle</a:t>
            </a:r>
            <a:r>
              <a:rPr lang="de-AT" sz="1200" dirty="0" smtClean="0">
                <a:solidFill>
                  <a:prstClr val="black"/>
                </a:solidFill>
                <a:latin typeface="Arial"/>
                <a:ea typeface="ＭＳ Ｐゴシック"/>
              </a:rPr>
              <a:t> klinische </a:t>
            </a:r>
            <a:r>
              <a:rPr lang="de-AT" sz="1200" dirty="0" err="1" smtClean="0">
                <a:solidFill>
                  <a:prstClr val="black"/>
                </a:solidFill>
                <a:latin typeface="Arial"/>
                <a:ea typeface="ＭＳ Ｐゴシック"/>
              </a:rPr>
              <a:t>achteruitgang</a:t>
            </a:r>
            <a:endParaRPr lang="en-US" sz="1200" b="1" dirty="0">
              <a:solidFill>
                <a:srgbClr val="FF0000"/>
              </a:solidFill>
              <a:latin typeface="Arial"/>
              <a:ea typeface="ＭＳ Ｐゴシック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u="sng" dirty="0" err="1" smtClean="0">
                <a:solidFill>
                  <a:srgbClr val="FF0000"/>
                </a:solidFill>
                <a:latin typeface="Arial"/>
                <a:ea typeface="ＭＳ Ｐゴシック"/>
              </a:rPr>
              <a:t>Tweedelijns</a:t>
            </a:r>
            <a:r>
              <a:rPr lang="en-US" sz="1200" b="1" u="sng" dirty="0">
                <a:solidFill>
                  <a:srgbClr val="FF0000"/>
                </a:solidFill>
                <a:latin typeface="Arial"/>
                <a:ea typeface="ＭＳ Ｐゴシック"/>
              </a:rPr>
              <a:t> </a:t>
            </a:r>
            <a:r>
              <a:rPr lang="en-US" sz="1200" b="1" u="sng" dirty="0" err="1" smtClean="0">
                <a:solidFill>
                  <a:srgbClr val="FF0000"/>
                </a:solidFill>
                <a:latin typeface="Arial"/>
                <a:ea typeface="ＭＳ Ｐゴシック"/>
              </a:rPr>
              <a:t>behandeling</a:t>
            </a:r>
            <a:endParaRPr lang="en-US" sz="1200" b="1" u="sng" dirty="0" smtClean="0">
              <a:solidFill>
                <a:srgbClr val="FF0000"/>
              </a:solidFill>
              <a:latin typeface="Arial"/>
              <a:ea typeface="ＭＳ Ｐゴシック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Tocilizumab: 8 mg/kg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i.v.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in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een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uur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(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maximaal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800 mg)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Hemodynamische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en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respiratoire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ondersteuning</a:t>
            </a:r>
            <a:endParaRPr lang="en-US" sz="1200" dirty="0">
              <a:solidFill>
                <a:srgbClr val="0070C0"/>
              </a:solidFill>
              <a:latin typeface="Arial"/>
              <a:ea typeface="ＭＳ Ｐゴシック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61507" y="3606312"/>
            <a:ext cx="5443869" cy="52516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600" b="1" dirty="0" err="1" smtClean="0">
                <a:solidFill>
                  <a:schemeClr val="tx1"/>
                </a:solidFill>
              </a:rPr>
              <a:t>Neem</a:t>
            </a:r>
            <a:r>
              <a:rPr lang="de-AT" sz="1600" b="1" dirty="0" smtClean="0">
                <a:solidFill>
                  <a:schemeClr val="tx1"/>
                </a:solidFill>
              </a:rPr>
              <a:t> </a:t>
            </a:r>
            <a:r>
              <a:rPr lang="de-AT" sz="1600" b="1" dirty="0" err="1" smtClean="0">
                <a:solidFill>
                  <a:schemeClr val="tx1"/>
                </a:solidFill>
              </a:rPr>
              <a:t>contact</a:t>
            </a:r>
            <a:r>
              <a:rPr lang="de-AT" sz="1600" b="1" dirty="0" smtClean="0">
                <a:solidFill>
                  <a:schemeClr val="tx1"/>
                </a:solidFill>
              </a:rPr>
              <a:t> </a:t>
            </a:r>
            <a:r>
              <a:rPr lang="de-AT" sz="1600" b="1" dirty="0" err="1" smtClean="0">
                <a:solidFill>
                  <a:schemeClr val="tx1"/>
                </a:solidFill>
              </a:rPr>
              <a:t>op</a:t>
            </a:r>
            <a:r>
              <a:rPr lang="de-AT" sz="1600" b="1" dirty="0" smtClean="0">
                <a:solidFill>
                  <a:schemeClr val="tx1"/>
                </a:solidFill>
              </a:rPr>
              <a:t> </a:t>
            </a:r>
            <a:r>
              <a:rPr lang="de-AT" sz="1600" b="1" dirty="0" err="1" smtClean="0">
                <a:solidFill>
                  <a:schemeClr val="tx1"/>
                </a:solidFill>
              </a:rPr>
              <a:t>met</a:t>
            </a:r>
            <a:r>
              <a:rPr lang="de-AT" sz="1600" b="1" dirty="0" smtClean="0">
                <a:solidFill>
                  <a:schemeClr val="tx1"/>
                </a:solidFill>
              </a:rPr>
              <a:t> </a:t>
            </a:r>
            <a:r>
              <a:rPr lang="de-AT" sz="1600" b="1" dirty="0" err="1" smtClean="0">
                <a:solidFill>
                  <a:schemeClr val="tx1"/>
                </a:solidFill>
              </a:rPr>
              <a:t>contactpersoon</a:t>
            </a:r>
            <a:r>
              <a:rPr lang="de-AT" sz="1600" b="1" dirty="0" smtClean="0">
                <a:solidFill>
                  <a:schemeClr val="tx1"/>
                </a:solidFill>
              </a:rPr>
              <a:t> </a:t>
            </a:r>
            <a:r>
              <a:rPr lang="de-AT" sz="1600" b="1" dirty="0" err="1" smtClean="0">
                <a:solidFill>
                  <a:schemeClr val="tx1"/>
                </a:solidFill>
              </a:rPr>
              <a:t>of</a:t>
            </a:r>
            <a:r>
              <a:rPr lang="de-AT" sz="1600" b="1" dirty="0" smtClean="0">
                <a:solidFill>
                  <a:schemeClr val="tx1"/>
                </a:solidFill>
              </a:rPr>
              <a:t> </a:t>
            </a:r>
            <a:r>
              <a:rPr lang="de-AT" sz="1600" b="1" dirty="0" err="1" smtClean="0">
                <a:solidFill>
                  <a:schemeClr val="tx1"/>
                </a:solidFill>
              </a:rPr>
              <a:t>dienstdoende</a:t>
            </a:r>
            <a:r>
              <a:rPr lang="de-AT" sz="1600" b="1" dirty="0" smtClean="0">
                <a:solidFill>
                  <a:schemeClr val="tx1"/>
                </a:solidFill>
              </a:rPr>
              <a:t> </a:t>
            </a:r>
            <a:r>
              <a:rPr lang="de-AT" sz="1600" b="1" dirty="0" err="1" smtClean="0">
                <a:solidFill>
                  <a:schemeClr val="tx1"/>
                </a:solidFill>
              </a:rPr>
              <a:t>arts</a:t>
            </a:r>
            <a:r>
              <a:rPr lang="de-AT" sz="1600" b="1" dirty="0" smtClean="0">
                <a:solidFill>
                  <a:schemeClr val="tx1"/>
                </a:solidFill>
              </a:rPr>
              <a:t>. </a:t>
            </a:r>
            <a:r>
              <a:rPr lang="de-AT" sz="1600" b="1" dirty="0" err="1" smtClean="0">
                <a:solidFill>
                  <a:schemeClr val="tx1"/>
                </a:solidFill>
              </a:rPr>
              <a:t>Maatregelen</a:t>
            </a:r>
            <a:r>
              <a:rPr lang="de-AT" sz="1600" b="1" dirty="0" smtClean="0">
                <a:solidFill>
                  <a:schemeClr val="tx1"/>
                </a:solidFill>
              </a:rPr>
              <a:t> </a:t>
            </a:r>
            <a:r>
              <a:rPr lang="de-AT" sz="1600" b="1" dirty="0" err="1" smtClean="0">
                <a:solidFill>
                  <a:schemeClr val="tx1"/>
                </a:solidFill>
              </a:rPr>
              <a:t>volgens</a:t>
            </a:r>
            <a:r>
              <a:rPr lang="de-AT" sz="1600" b="1" dirty="0">
                <a:solidFill>
                  <a:schemeClr val="tx1"/>
                </a:solidFill>
              </a:rPr>
              <a:t> </a:t>
            </a:r>
            <a:r>
              <a:rPr lang="de-AT" sz="1600" b="1" dirty="0" err="1" smtClean="0">
                <a:solidFill>
                  <a:schemeClr val="tx1"/>
                </a:solidFill>
              </a:rPr>
              <a:t>algoritme</a:t>
            </a:r>
            <a:r>
              <a:rPr lang="de-AT" sz="1600" b="1" dirty="0" smtClean="0">
                <a:solidFill>
                  <a:schemeClr val="tx1"/>
                </a:solidFill>
              </a:rPr>
              <a:t>.</a:t>
            </a:r>
            <a:endParaRPr lang="de-AT" sz="1600" b="1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41424" y="6223838"/>
            <a:ext cx="5903116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80975" indent="-180975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Monitoring (PDD-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kweken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)</a:t>
            </a:r>
            <a:endParaRPr lang="en-US" sz="1200" dirty="0">
              <a:solidFill>
                <a:srgbClr val="0070C0"/>
              </a:solidFill>
              <a:latin typeface="Arial"/>
              <a:ea typeface="ＭＳ Ｐゴシック"/>
            </a:endParaRPr>
          </a:p>
          <a:p>
            <a:pPr marL="180975" indent="-180975">
              <a:buFont typeface="Arial" pitchFamily="34" charset="0"/>
              <a:buChar char="•"/>
              <a:defRPr/>
            </a:pP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Antibiotica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volgens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lokaal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protocol (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febriele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neutropenie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) </a:t>
            </a:r>
            <a:endParaRPr lang="en-US" sz="1200" dirty="0">
              <a:solidFill>
                <a:srgbClr val="0070C0"/>
              </a:solidFill>
              <a:latin typeface="Arial"/>
              <a:ea typeface="ＭＳ Ｐゴシック"/>
            </a:endParaRPr>
          </a:p>
          <a:p>
            <a:pPr marL="180975" indent="-180975">
              <a:buFont typeface="Arial" pitchFamily="34" charset="0"/>
              <a:buChar char="•"/>
              <a:defRPr/>
            </a:pP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Symptomatische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ondersteuning</a:t>
            </a:r>
            <a:endParaRPr lang="en-US" sz="1200" dirty="0" smtClean="0">
              <a:solidFill>
                <a:srgbClr val="0070C0"/>
              </a:solidFill>
              <a:latin typeface="Arial"/>
              <a:ea typeface="ＭＳ Ｐゴシック"/>
            </a:endParaRPr>
          </a:p>
          <a:p>
            <a:pPr>
              <a:defRPr/>
            </a:pPr>
            <a:r>
              <a:rPr lang="de-AT" sz="1200" b="1" u="sng" dirty="0" err="1" smtClean="0">
                <a:latin typeface="Arial"/>
                <a:ea typeface="ＭＳ Ｐゴシック"/>
              </a:rPr>
              <a:t>Mogelijk</a:t>
            </a:r>
            <a:r>
              <a:rPr lang="de-AT" sz="1200" b="1" u="sng" dirty="0" smtClean="0">
                <a:latin typeface="Arial"/>
                <a:ea typeface="ＭＳ Ｐゴシック"/>
              </a:rPr>
              <a:t> </a:t>
            </a:r>
            <a:r>
              <a:rPr lang="de-AT" sz="1200" b="1" u="sng" dirty="0" err="1" smtClean="0">
                <a:latin typeface="Arial"/>
                <a:ea typeface="ＭＳ Ｐゴシック"/>
              </a:rPr>
              <a:t>voorstadium</a:t>
            </a:r>
            <a:r>
              <a:rPr lang="de-AT" sz="1200" b="1" u="sng" dirty="0" smtClean="0">
                <a:latin typeface="Arial"/>
                <a:ea typeface="ＭＳ Ｐゴシック"/>
              </a:rPr>
              <a:t> (‘prodromal </a:t>
            </a:r>
            <a:r>
              <a:rPr lang="de-AT" sz="1200" b="1" u="sng" dirty="0" err="1" smtClean="0">
                <a:latin typeface="Arial"/>
                <a:ea typeface="ＭＳ Ｐゴシック"/>
              </a:rPr>
              <a:t>syndrome</a:t>
            </a:r>
            <a:r>
              <a:rPr lang="de-AT" sz="1200" b="1" u="sng" dirty="0" smtClean="0">
                <a:latin typeface="Arial"/>
                <a:ea typeface="ＭＳ Ｐゴシック"/>
              </a:rPr>
              <a:t>‘) </a:t>
            </a:r>
            <a:r>
              <a:rPr lang="de-AT" sz="1200" b="1" u="sng" dirty="0" err="1" smtClean="0">
                <a:latin typeface="Arial"/>
                <a:ea typeface="ＭＳ Ｐゴシック"/>
              </a:rPr>
              <a:t>monitoren</a:t>
            </a:r>
            <a:r>
              <a:rPr lang="de-AT" sz="1200" b="1" u="sng" dirty="0" smtClean="0">
                <a:latin typeface="Arial"/>
                <a:ea typeface="ＭＳ Ｐゴシック"/>
              </a:rPr>
              <a:t> en </a:t>
            </a:r>
            <a:r>
              <a:rPr lang="de-AT" sz="1200" b="1" u="sng" dirty="0" err="1" smtClean="0">
                <a:latin typeface="Arial"/>
                <a:ea typeface="ＭＳ Ｐゴシック"/>
              </a:rPr>
              <a:t>behandelen</a:t>
            </a:r>
            <a:r>
              <a:rPr lang="de-AT" sz="1200" b="1" u="sng" dirty="0">
                <a:latin typeface="Arial"/>
                <a:ea typeface="ＭＳ Ｐゴシック"/>
              </a:rPr>
              <a:t> </a:t>
            </a:r>
            <a:r>
              <a:rPr lang="de-AT" sz="1200" b="1" u="sng" dirty="0" smtClean="0">
                <a:latin typeface="Arial"/>
                <a:ea typeface="ＭＳ Ｐゴシック"/>
              </a:rPr>
              <a:t>(</a:t>
            </a:r>
            <a:r>
              <a:rPr lang="de-AT" sz="1200" b="1" u="sng" dirty="0" err="1" smtClean="0">
                <a:latin typeface="Arial"/>
                <a:ea typeface="ＭＳ Ｐゴシック"/>
              </a:rPr>
              <a:t>uren</a:t>
            </a:r>
            <a:r>
              <a:rPr lang="de-AT" sz="1200" b="1" u="sng" dirty="0" smtClean="0">
                <a:latin typeface="Arial"/>
                <a:ea typeface="ＭＳ Ｐゴシック"/>
              </a:rPr>
              <a:t> tot </a:t>
            </a:r>
            <a:r>
              <a:rPr lang="de-AT" sz="1200" b="1" u="sng" dirty="0" err="1" smtClean="0">
                <a:latin typeface="Arial"/>
                <a:ea typeface="ＭＳ Ｐゴシック"/>
              </a:rPr>
              <a:t>dagen</a:t>
            </a:r>
            <a:r>
              <a:rPr lang="de-AT" sz="1200" b="1" u="sng" dirty="0" smtClean="0">
                <a:latin typeface="Arial"/>
                <a:ea typeface="ＭＳ Ｐゴシック"/>
              </a:rPr>
              <a:t>): </a:t>
            </a:r>
            <a:endParaRPr lang="de-AT" sz="1200" b="1" u="sng" dirty="0">
              <a:latin typeface="Arial"/>
              <a:ea typeface="ＭＳ Ｐゴシック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de-AT" sz="1200" dirty="0" err="1" smtClean="0">
                <a:latin typeface="Arial"/>
                <a:ea typeface="ＭＳ Ｐゴシック"/>
              </a:rPr>
              <a:t>Subfebriele</a:t>
            </a:r>
            <a:r>
              <a:rPr lang="de-AT" sz="1200" dirty="0" smtClean="0">
                <a:latin typeface="Arial"/>
                <a:ea typeface="ＭＳ Ｐゴシック"/>
              </a:rPr>
              <a:t> </a:t>
            </a:r>
            <a:r>
              <a:rPr lang="de-AT" sz="1200" dirty="0" err="1" smtClean="0">
                <a:latin typeface="Arial"/>
                <a:ea typeface="ＭＳ Ｐゴシック"/>
              </a:rPr>
              <a:t>temperatuur</a:t>
            </a:r>
            <a:r>
              <a:rPr lang="de-AT" sz="1200" dirty="0" smtClean="0">
                <a:latin typeface="Arial"/>
                <a:ea typeface="ＭＳ Ｐゴシック"/>
              </a:rPr>
              <a:t>, </a:t>
            </a:r>
            <a:r>
              <a:rPr lang="de-AT" sz="1200" dirty="0" err="1" smtClean="0">
                <a:latin typeface="Arial"/>
                <a:ea typeface="ＭＳ Ｐゴシック"/>
              </a:rPr>
              <a:t>vermoeiheid</a:t>
            </a:r>
            <a:r>
              <a:rPr lang="de-AT" sz="1200" dirty="0" smtClean="0">
                <a:latin typeface="Arial"/>
                <a:ea typeface="ＭＳ Ｐゴシック"/>
              </a:rPr>
              <a:t>, </a:t>
            </a:r>
            <a:r>
              <a:rPr lang="de-AT" sz="1200" dirty="0" err="1" smtClean="0">
                <a:latin typeface="Arial"/>
                <a:ea typeface="ＭＳ Ｐゴシック"/>
              </a:rPr>
              <a:t>anorexie</a:t>
            </a:r>
            <a:r>
              <a:rPr lang="de-AT" sz="1200" dirty="0" smtClean="0">
                <a:latin typeface="Arial"/>
                <a:ea typeface="ＭＳ Ｐゴシック"/>
              </a:rPr>
              <a:t> </a:t>
            </a:r>
            <a:r>
              <a:rPr lang="de-AT" sz="1200" i="1" dirty="0" smtClean="0">
                <a:latin typeface="Arial"/>
                <a:ea typeface="ＭＳ Ｐゴシック"/>
              </a:rPr>
              <a:t>(NB </a:t>
            </a:r>
            <a:r>
              <a:rPr lang="de-AT" sz="1200" i="1" dirty="0" err="1" smtClean="0">
                <a:latin typeface="Arial"/>
                <a:ea typeface="ＭＳ Ｐゴシック"/>
              </a:rPr>
              <a:t>bij</a:t>
            </a:r>
            <a:r>
              <a:rPr lang="de-AT" sz="1200" i="1" dirty="0" smtClean="0">
                <a:latin typeface="Arial"/>
                <a:ea typeface="ＭＳ Ｐゴシック"/>
              </a:rPr>
              <a:t> ambulante </a:t>
            </a:r>
            <a:r>
              <a:rPr lang="de-AT" sz="1200" i="1" dirty="0" err="1" smtClean="0">
                <a:latin typeface="Arial"/>
                <a:ea typeface="ＭＳ Ｐゴシック"/>
              </a:rPr>
              <a:t>patient</a:t>
            </a:r>
            <a:r>
              <a:rPr lang="de-AT" sz="1200" i="1" dirty="0" smtClean="0">
                <a:latin typeface="Arial"/>
                <a:ea typeface="ＭＳ Ｐゴシック"/>
              </a:rPr>
              <a:t>: </a:t>
            </a:r>
            <a:r>
              <a:rPr lang="de-AT" sz="1200" i="1" dirty="0" err="1" smtClean="0">
                <a:latin typeface="Arial"/>
                <a:ea typeface="ＭＳ Ｐゴシック"/>
              </a:rPr>
              <a:t>opname</a:t>
            </a:r>
            <a:r>
              <a:rPr lang="de-AT" sz="1200" i="1" dirty="0" smtClean="0">
                <a:latin typeface="Arial"/>
                <a:ea typeface="ＭＳ Ｐゴシック"/>
              </a:rPr>
              <a:t> </a:t>
            </a:r>
            <a:r>
              <a:rPr lang="de-AT" sz="1200" i="1" dirty="0" err="1" smtClean="0">
                <a:latin typeface="Arial"/>
                <a:ea typeface="ＭＳ Ｐゴシック"/>
              </a:rPr>
              <a:t>bij</a:t>
            </a:r>
            <a:r>
              <a:rPr lang="de-AT" sz="1200" i="1" dirty="0" smtClean="0">
                <a:latin typeface="Arial"/>
                <a:ea typeface="ＭＳ Ｐゴシック"/>
              </a:rPr>
              <a:t> </a:t>
            </a:r>
            <a:r>
              <a:rPr lang="de-AT" sz="1200" i="1" dirty="0" err="1" smtClean="0">
                <a:latin typeface="Arial"/>
                <a:ea typeface="ＭＳ Ｐゴシック"/>
              </a:rPr>
              <a:t>subfebriele</a:t>
            </a:r>
            <a:r>
              <a:rPr lang="de-AT" sz="1200" i="1" dirty="0" smtClean="0">
                <a:latin typeface="Arial"/>
                <a:ea typeface="ＭＳ Ｐゴシック"/>
              </a:rPr>
              <a:t> </a:t>
            </a:r>
            <a:r>
              <a:rPr lang="de-AT" sz="1200" i="1" dirty="0" err="1" smtClean="0">
                <a:latin typeface="Arial"/>
                <a:ea typeface="ＭＳ Ｐゴシック"/>
              </a:rPr>
              <a:t>temperatuur</a:t>
            </a:r>
            <a:r>
              <a:rPr lang="de-AT" sz="1200" i="1" dirty="0" smtClean="0">
                <a:latin typeface="Arial"/>
                <a:ea typeface="ＭＳ Ｐゴシック"/>
              </a:rPr>
              <a:t> </a:t>
            </a:r>
            <a:r>
              <a:rPr lang="de-AT" sz="1200" i="1" dirty="0" err="1" smtClean="0">
                <a:latin typeface="Arial"/>
                <a:ea typeface="ＭＳ Ｐゴシック"/>
              </a:rPr>
              <a:t>of</a:t>
            </a:r>
            <a:r>
              <a:rPr lang="de-AT" sz="1200" i="1" dirty="0" smtClean="0">
                <a:latin typeface="Arial"/>
                <a:ea typeface="ＭＳ Ｐゴシック"/>
              </a:rPr>
              <a:t> </a:t>
            </a:r>
            <a:r>
              <a:rPr lang="de-AT" sz="1200" i="1" dirty="0" err="1" smtClean="0">
                <a:latin typeface="Arial"/>
                <a:ea typeface="ＭＳ Ｐゴシック"/>
              </a:rPr>
              <a:t>koorts</a:t>
            </a:r>
            <a:r>
              <a:rPr lang="de-AT" sz="1200" i="1" dirty="0" smtClean="0">
                <a:latin typeface="Arial"/>
                <a:ea typeface="ＭＳ Ｐゴシック"/>
              </a:rPr>
              <a:t>)</a:t>
            </a:r>
            <a:endParaRPr lang="de-AT" sz="1200" i="1" dirty="0">
              <a:latin typeface="Arial"/>
              <a:ea typeface="ＭＳ Ｐゴシック"/>
            </a:endParaRPr>
          </a:p>
        </p:txBody>
      </p:sp>
      <p:cxnSp>
        <p:nvCxnSpPr>
          <p:cNvPr id="41" name="Elbow Connector 40"/>
          <p:cNvCxnSpPr>
            <a:stCxn id="29" idx="2"/>
            <a:endCxn id="32" idx="0"/>
          </p:cNvCxnSpPr>
          <p:nvPr/>
        </p:nvCxnSpPr>
        <p:spPr>
          <a:xfrm rot="5400000" flipH="1" flipV="1">
            <a:off x="2780505" y="2688728"/>
            <a:ext cx="7024559" cy="6399611"/>
          </a:xfrm>
          <a:prstGeom prst="bentConnector5">
            <a:avLst>
              <a:gd name="adj1" fmla="val -3254"/>
              <a:gd name="adj2" fmla="val 48425"/>
              <a:gd name="adj3" fmla="val 103254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6339387" y="4636607"/>
            <a:ext cx="6306407" cy="175432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u="sng" dirty="0" err="1" smtClean="0">
                <a:solidFill>
                  <a:prstClr val="black"/>
                </a:solidFill>
                <a:latin typeface="Arial"/>
                <a:ea typeface="ＭＳ Ｐゴシック"/>
              </a:rPr>
              <a:t>Geen</a:t>
            </a:r>
            <a:r>
              <a:rPr lang="en-US" sz="1200" b="1" u="sng" dirty="0" smtClean="0">
                <a:solidFill>
                  <a:prstClr val="black"/>
                </a:solidFill>
                <a:latin typeface="Arial"/>
                <a:ea typeface="ＭＳ Ｐゴシック"/>
              </a:rPr>
              <a:t> </a:t>
            </a:r>
            <a:r>
              <a:rPr lang="en-US" sz="1200" b="1" u="sng" dirty="0" err="1" smtClean="0">
                <a:solidFill>
                  <a:prstClr val="black"/>
                </a:solidFill>
                <a:latin typeface="Arial"/>
                <a:ea typeface="ＭＳ Ｐゴシック"/>
              </a:rPr>
              <a:t>klinische</a:t>
            </a:r>
            <a:r>
              <a:rPr lang="en-US" sz="1200" b="1" u="sng" dirty="0" smtClean="0">
                <a:solidFill>
                  <a:prstClr val="black"/>
                </a:solidFill>
                <a:latin typeface="Arial"/>
                <a:ea typeface="ＭＳ Ｐゴシック"/>
              </a:rPr>
              <a:t> </a:t>
            </a:r>
            <a:r>
              <a:rPr lang="en-US" sz="1200" b="1" u="sng" dirty="0" err="1" smtClean="0">
                <a:solidFill>
                  <a:prstClr val="black"/>
                </a:solidFill>
                <a:latin typeface="Arial"/>
                <a:ea typeface="ＭＳ Ｐゴシック"/>
              </a:rPr>
              <a:t>verbetering</a:t>
            </a:r>
            <a:r>
              <a:rPr lang="en-US" sz="1200" b="1" u="sng" dirty="0" smtClean="0">
                <a:solidFill>
                  <a:prstClr val="black"/>
                </a:solidFill>
                <a:latin typeface="Arial"/>
                <a:ea typeface="ＭＳ Ｐゴシック"/>
              </a:rPr>
              <a:t> </a:t>
            </a:r>
            <a:r>
              <a:rPr lang="en-US" sz="1200" b="1" u="sng" dirty="0" err="1" smtClean="0">
                <a:solidFill>
                  <a:prstClr val="black"/>
                </a:solidFill>
                <a:latin typeface="Arial"/>
                <a:ea typeface="ＭＳ Ｐゴシック"/>
              </a:rPr>
              <a:t>tijdens</a:t>
            </a:r>
            <a:r>
              <a:rPr lang="en-US" sz="1200" b="1" u="sng" dirty="0" smtClean="0">
                <a:solidFill>
                  <a:prstClr val="black"/>
                </a:solidFill>
                <a:latin typeface="Arial"/>
                <a:ea typeface="ＭＳ Ｐゴシック"/>
              </a:rPr>
              <a:t> het </a:t>
            </a:r>
            <a:r>
              <a:rPr lang="en-US" sz="1200" b="1" u="sng" dirty="0" err="1" smtClean="0">
                <a:solidFill>
                  <a:prstClr val="black"/>
                </a:solidFill>
                <a:latin typeface="Arial"/>
                <a:ea typeface="ＭＳ Ｐゴシック"/>
              </a:rPr>
              <a:t>wachten</a:t>
            </a:r>
            <a:r>
              <a:rPr lang="en-US" sz="1200" b="1" u="sng" dirty="0" smtClean="0">
                <a:solidFill>
                  <a:prstClr val="black"/>
                </a:solidFill>
                <a:latin typeface="Arial"/>
                <a:ea typeface="ＭＳ Ｐゴシック"/>
              </a:rPr>
              <a:t> op </a:t>
            </a:r>
            <a:r>
              <a:rPr lang="en-US" sz="1200" b="1" u="sng" dirty="0" err="1" smtClean="0">
                <a:solidFill>
                  <a:prstClr val="black"/>
                </a:solidFill>
                <a:latin typeface="Arial"/>
                <a:ea typeface="ＭＳ Ｐゴシック"/>
              </a:rPr>
              <a:t>een</a:t>
            </a:r>
            <a:r>
              <a:rPr lang="en-US" sz="1200" b="1" u="sng" dirty="0" smtClean="0">
                <a:solidFill>
                  <a:prstClr val="black"/>
                </a:solidFill>
                <a:latin typeface="Arial"/>
                <a:ea typeface="ＭＳ Ｐゴシック"/>
              </a:rPr>
              <a:t> Tocilizumab </a:t>
            </a:r>
            <a:r>
              <a:rPr lang="en-US" sz="1200" b="1" u="sng" dirty="0" err="1" smtClean="0">
                <a:solidFill>
                  <a:prstClr val="black"/>
                </a:solidFill>
                <a:latin typeface="Arial"/>
                <a:ea typeface="ＭＳ Ｐゴシック"/>
              </a:rPr>
              <a:t>respons</a:t>
            </a:r>
            <a:r>
              <a:rPr lang="en-US" sz="1200" b="1" u="sng" dirty="0" smtClean="0">
                <a:solidFill>
                  <a:prstClr val="black"/>
                </a:solidFill>
                <a:latin typeface="Arial"/>
                <a:ea typeface="ＭＳ Ｐゴシック"/>
              </a:rPr>
              <a:t>:</a:t>
            </a:r>
            <a:endParaRPr lang="en-US" sz="1200" b="1" u="sng" dirty="0">
              <a:solidFill>
                <a:prstClr val="black"/>
              </a:solidFill>
              <a:latin typeface="Arial"/>
              <a:ea typeface="ＭＳ Ｐゴシック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u="sng" dirty="0" err="1" smtClean="0">
                <a:solidFill>
                  <a:srgbClr val="FF0000"/>
                </a:solidFill>
                <a:latin typeface="Arial"/>
                <a:ea typeface="ＭＳ Ｐゴシック"/>
              </a:rPr>
              <a:t>Derdelijns</a:t>
            </a:r>
            <a:r>
              <a:rPr lang="en-US" sz="1200" b="1" u="sng" dirty="0">
                <a:solidFill>
                  <a:srgbClr val="FF0000"/>
                </a:solidFill>
                <a:latin typeface="Arial"/>
                <a:ea typeface="ＭＳ Ｐゴシック"/>
              </a:rPr>
              <a:t> </a:t>
            </a:r>
            <a:r>
              <a:rPr lang="en-US" sz="1200" b="1" u="sng" dirty="0" err="1" smtClean="0">
                <a:solidFill>
                  <a:srgbClr val="FF0000"/>
                </a:solidFill>
                <a:latin typeface="Arial"/>
                <a:ea typeface="ＭＳ Ｐゴシック"/>
              </a:rPr>
              <a:t>behandeling</a:t>
            </a:r>
            <a:endParaRPr lang="en-US" sz="1200" b="1" u="sng" dirty="0">
              <a:solidFill>
                <a:srgbClr val="FF0000"/>
              </a:solidFill>
              <a:latin typeface="Arial"/>
              <a:ea typeface="ＭＳ Ｐゴシック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Andere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oorzaak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van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klinische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verslechtering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overwegen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(sepsis,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bijnierinsufficiëntie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)</a:t>
            </a:r>
            <a:endParaRPr lang="en-US" sz="1200" dirty="0">
              <a:solidFill>
                <a:srgbClr val="0070C0"/>
              </a:solidFill>
              <a:latin typeface="Arial"/>
              <a:ea typeface="ＭＳ Ｐゴシック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Indien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geen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verbetering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8-12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uur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na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toediening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eerste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dosis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Tocilizumab: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steroiden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overwegen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(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snel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afbouwen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); </a:t>
            </a:r>
            <a:r>
              <a:rPr lang="en-US" sz="1200" dirty="0" err="1">
                <a:solidFill>
                  <a:srgbClr val="0070C0"/>
                </a:solidFill>
                <a:latin typeface="Arial"/>
                <a:ea typeface="ＭＳ Ｐゴシック"/>
              </a:rPr>
              <a:t>s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tartdosis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</a:t>
            </a:r>
            <a:r>
              <a:rPr lang="en-US" sz="1200" dirty="0">
                <a:solidFill>
                  <a:srgbClr val="0070C0"/>
                </a:solidFill>
                <a:latin typeface="Arial"/>
                <a:ea typeface="ＭＳ Ｐゴシック"/>
              </a:rPr>
              <a:t>2 mg/kg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Methylprednisolon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,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vervolgens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2 mg/kg/dag.</a:t>
            </a:r>
            <a:endParaRPr lang="en-US" sz="1200" strike="sngStrike" dirty="0">
              <a:solidFill>
                <a:srgbClr val="7030A0"/>
              </a:solidFill>
              <a:latin typeface="Arial"/>
              <a:ea typeface="ＭＳ Ｐゴシック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Indien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geen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reactie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op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steroiden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binnen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24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uur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: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tweede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dosis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Tocilizumab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overwegen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(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dosering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: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zie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boven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) 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Hemodynamische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en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respiratoire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ondersteuning</a:t>
            </a:r>
            <a:endParaRPr lang="en-US" sz="1200" dirty="0">
              <a:solidFill>
                <a:srgbClr val="0070C0"/>
              </a:solidFill>
              <a:latin typeface="Arial"/>
              <a:ea typeface="ＭＳ Ｐゴシック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60475" y="2169454"/>
            <a:ext cx="6119999" cy="138499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173038" indent="-173038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de-AT" sz="1400" dirty="0" smtClean="0"/>
              <a:t>Hoge </a:t>
            </a:r>
            <a:r>
              <a:rPr lang="de-AT" sz="1400" dirty="0" err="1" smtClean="0"/>
              <a:t>koorts</a:t>
            </a:r>
            <a:endParaRPr lang="de-AT" sz="1400" dirty="0" smtClean="0"/>
          </a:p>
          <a:p>
            <a:pPr marL="173038" indent="-173038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de-AT" sz="1400" dirty="0" err="1" smtClean="0"/>
              <a:t>Koude</a:t>
            </a:r>
            <a:r>
              <a:rPr lang="de-AT" sz="1400" dirty="0" smtClean="0"/>
              <a:t> </a:t>
            </a:r>
            <a:r>
              <a:rPr lang="de-AT" sz="1400" dirty="0" err="1" smtClean="0"/>
              <a:t>rillingen</a:t>
            </a:r>
            <a:endParaRPr lang="de-AT" sz="1400" dirty="0" smtClean="0"/>
          </a:p>
          <a:p>
            <a:pPr marL="173038" indent="-173038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de-AT" sz="1400" dirty="0" smtClean="0"/>
              <a:t>Spier- </a:t>
            </a:r>
            <a:r>
              <a:rPr lang="de-AT" sz="1400" dirty="0" err="1" smtClean="0"/>
              <a:t>of</a:t>
            </a:r>
            <a:r>
              <a:rPr lang="de-AT" sz="1400" dirty="0" smtClean="0"/>
              <a:t> </a:t>
            </a:r>
            <a:r>
              <a:rPr lang="de-AT" sz="1400" dirty="0" err="1" smtClean="0"/>
              <a:t>gewrichtspijn</a:t>
            </a:r>
            <a:endParaRPr lang="de-AT" sz="1400" dirty="0" smtClean="0"/>
          </a:p>
          <a:p>
            <a:pPr marL="173038" indent="-173038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de-AT" sz="1400" dirty="0" err="1" smtClean="0"/>
              <a:t>Misselijkheid</a:t>
            </a:r>
            <a:r>
              <a:rPr lang="de-AT" sz="1400" dirty="0" smtClean="0"/>
              <a:t>/</a:t>
            </a:r>
            <a:r>
              <a:rPr lang="de-AT" sz="1400" dirty="0" err="1" smtClean="0"/>
              <a:t>braken</a:t>
            </a:r>
            <a:endParaRPr lang="de-AT" sz="1400" dirty="0" smtClean="0"/>
          </a:p>
          <a:p>
            <a:pPr marL="173038" indent="-173038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de-AT" sz="1400" dirty="0" err="1" smtClean="0"/>
              <a:t>Uitputting</a:t>
            </a:r>
            <a:endParaRPr lang="de-AT" sz="1400" dirty="0" smtClean="0"/>
          </a:p>
          <a:p>
            <a:pPr marL="173038" indent="-173038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de-AT" sz="1400" dirty="0" err="1" smtClean="0"/>
              <a:t>Hoofdpijn</a:t>
            </a:r>
            <a:endParaRPr lang="de-AT" sz="1400" dirty="0" smtClean="0"/>
          </a:p>
          <a:p>
            <a:pPr marL="173038" indent="-173038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de-AT" sz="1400" dirty="0" smtClean="0"/>
              <a:t>Lage </a:t>
            </a:r>
            <a:r>
              <a:rPr lang="de-AT" sz="1400" dirty="0" err="1" smtClean="0"/>
              <a:t>bloeddruk</a:t>
            </a:r>
            <a:endParaRPr lang="de-AT" sz="1400" dirty="0" smtClean="0"/>
          </a:p>
          <a:p>
            <a:pPr marL="173038" indent="-173038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de-AT" sz="1400" dirty="0" err="1" smtClean="0"/>
              <a:t>Dyspneu</a:t>
            </a:r>
            <a:r>
              <a:rPr lang="de-AT" sz="1400" dirty="0" smtClean="0"/>
              <a:t>/</a:t>
            </a:r>
            <a:r>
              <a:rPr lang="de-AT" sz="1400" dirty="0" err="1" smtClean="0"/>
              <a:t>zuurstoftekort</a:t>
            </a:r>
            <a:endParaRPr lang="de-AT" sz="1400" dirty="0" smtClean="0"/>
          </a:p>
          <a:p>
            <a:pPr marL="173038" indent="-173038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de-AT" sz="1400" dirty="0" err="1" smtClean="0"/>
              <a:t>Encefalopathie</a:t>
            </a:r>
            <a:endParaRPr lang="de-AT" sz="1400" dirty="0" smtClean="0"/>
          </a:p>
          <a:p>
            <a:pPr marL="173038" indent="-173038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de-AT" sz="1400" dirty="0" err="1" smtClean="0"/>
              <a:t>Stijging</a:t>
            </a:r>
            <a:r>
              <a:rPr lang="de-AT" sz="1400" dirty="0" smtClean="0"/>
              <a:t> </a:t>
            </a:r>
            <a:r>
              <a:rPr lang="de-AT" sz="1400" dirty="0" err="1" smtClean="0"/>
              <a:t>kreatinine</a:t>
            </a:r>
            <a:r>
              <a:rPr lang="de-AT" sz="1400" dirty="0" smtClean="0"/>
              <a:t>, </a:t>
            </a:r>
            <a:r>
              <a:rPr lang="de-AT" sz="1400" dirty="0" err="1" smtClean="0"/>
              <a:t>bilirubine</a:t>
            </a:r>
            <a:r>
              <a:rPr lang="de-AT" sz="1400" dirty="0" smtClean="0"/>
              <a:t>, ALAT/ASAT</a:t>
            </a:r>
            <a:endParaRPr lang="en-US" sz="1400" dirty="0"/>
          </a:p>
        </p:txBody>
      </p:sp>
      <p:sp>
        <p:nvSpPr>
          <p:cNvPr id="69" name="Rectangle 68"/>
          <p:cNvSpPr/>
          <p:nvPr/>
        </p:nvSpPr>
        <p:spPr>
          <a:xfrm>
            <a:off x="6339387" y="6617126"/>
            <a:ext cx="6306407" cy="13849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u="sng" dirty="0" err="1">
                <a:solidFill>
                  <a:prstClr val="black"/>
                </a:solidFill>
                <a:latin typeface="Arial"/>
                <a:ea typeface="ＭＳ Ｐゴシック"/>
              </a:rPr>
              <a:t>Geen</a:t>
            </a:r>
            <a:r>
              <a:rPr lang="en-US" sz="1200" b="1" u="sng" dirty="0">
                <a:solidFill>
                  <a:prstClr val="black"/>
                </a:solidFill>
                <a:latin typeface="Arial"/>
                <a:ea typeface="ＭＳ Ｐゴシック"/>
              </a:rPr>
              <a:t> </a:t>
            </a:r>
            <a:r>
              <a:rPr lang="en-US" sz="1200" b="1" u="sng" dirty="0" err="1">
                <a:solidFill>
                  <a:prstClr val="black"/>
                </a:solidFill>
                <a:latin typeface="Arial"/>
                <a:ea typeface="ＭＳ Ｐゴシック"/>
              </a:rPr>
              <a:t>klinische</a:t>
            </a:r>
            <a:r>
              <a:rPr lang="en-US" sz="1200" b="1" u="sng" dirty="0">
                <a:solidFill>
                  <a:prstClr val="black"/>
                </a:solidFill>
                <a:latin typeface="Arial"/>
                <a:ea typeface="ＭＳ Ｐゴシック"/>
              </a:rPr>
              <a:t> </a:t>
            </a:r>
            <a:r>
              <a:rPr lang="en-US" sz="1200" b="1" u="sng" dirty="0" err="1">
                <a:solidFill>
                  <a:prstClr val="black"/>
                </a:solidFill>
                <a:latin typeface="Arial"/>
                <a:ea typeface="ＭＳ Ｐゴシック"/>
              </a:rPr>
              <a:t>verbetering</a:t>
            </a:r>
            <a:r>
              <a:rPr lang="en-US" sz="1200" b="1" u="sng" dirty="0">
                <a:solidFill>
                  <a:prstClr val="black"/>
                </a:solidFill>
                <a:latin typeface="Arial"/>
                <a:ea typeface="ＭＳ Ｐゴシック"/>
              </a:rPr>
              <a:t> </a:t>
            </a:r>
            <a:r>
              <a:rPr lang="en-US" sz="1200" b="1" u="sng" dirty="0" err="1">
                <a:solidFill>
                  <a:prstClr val="black"/>
                </a:solidFill>
                <a:latin typeface="Arial"/>
                <a:ea typeface="ＭＳ Ｐゴシック"/>
              </a:rPr>
              <a:t>tijdens</a:t>
            </a:r>
            <a:r>
              <a:rPr lang="en-US" sz="1200" b="1" u="sng" dirty="0">
                <a:solidFill>
                  <a:prstClr val="black"/>
                </a:solidFill>
                <a:latin typeface="Arial"/>
                <a:ea typeface="ＭＳ Ｐゴシック"/>
              </a:rPr>
              <a:t> het </a:t>
            </a:r>
            <a:r>
              <a:rPr lang="en-US" sz="1200" b="1" u="sng" dirty="0" err="1">
                <a:solidFill>
                  <a:prstClr val="black"/>
                </a:solidFill>
                <a:latin typeface="Arial"/>
                <a:ea typeface="ＭＳ Ｐゴシック"/>
              </a:rPr>
              <a:t>wachten</a:t>
            </a:r>
            <a:r>
              <a:rPr lang="en-US" sz="1200" b="1" u="sng" dirty="0">
                <a:solidFill>
                  <a:prstClr val="black"/>
                </a:solidFill>
                <a:latin typeface="Arial"/>
                <a:ea typeface="ＭＳ Ｐゴシック"/>
              </a:rPr>
              <a:t> op </a:t>
            </a:r>
            <a:r>
              <a:rPr lang="en-US" sz="1200" b="1" u="sng" dirty="0" err="1">
                <a:solidFill>
                  <a:prstClr val="black"/>
                </a:solidFill>
                <a:latin typeface="Arial"/>
                <a:ea typeface="ＭＳ Ｐゴシック"/>
              </a:rPr>
              <a:t>een</a:t>
            </a:r>
            <a:r>
              <a:rPr lang="en-US" sz="1200" b="1" u="sng" dirty="0">
                <a:solidFill>
                  <a:prstClr val="black"/>
                </a:solidFill>
                <a:latin typeface="Arial"/>
                <a:ea typeface="ＭＳ Ｐゴシック"/>
              </a:rPr>
              <a:t> Tocilizumab </a:t>
            </a:r>
            <a:r>
              <a:rPr lang="en-US" sz="1200" b="1" u="sng" dirty="0" err="1">
                <a:solidFill>
                  <a:prstClr val="black"/>
                </a:solidFill>
                <a:latin typeface="Arial"/>
                <a:ea typeface="ＭＳ Ｐゴシック"/>
              </a:rPr>
              <a:t>respons</a:t>
            </a:r>
            <a:r>
              <a:rPr lang="en-US" sz="1200" b="1" u="sng" dirty="0">
                <a:solidFill>
                  <a:prstClr val="black"/>
                </a:solidFill>
                <a:latin typeface="Arial"/>
                <a:ea typeface="ＭＳ Ｐゴシック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u="sng" dirty="0" err="1" smtClean="0">
                <a:solidFill>
                  <a:srgbClr val="FF0000"/>
                </a:solidFill>
                <a:latin typeface="Arial"/>
                <a:ea typeface="ＭＳ Ｐゴシック"/>
              </a:rPr>
              <a:t>Vierdelijns</a:t>
            </a:r>
            <a:r>
              <a:rPr lang="en-US" sz="1200" b="1" u="sng" dirty="0">
                <a:solidFill>
                  <a:srgbClr val="FF0000"/>
                </a:solidFill>
                <a:latin typeface="Arial"/>
                <a:ea typeface="ＭＳ Ｐゴシック"/>
              </a:rPr>
              <a:t> </a:t>
            </a:r>
            <a:r>
              <a:rPr lang="en-US" sz="1200" b="1" u="sng" dirty="0" err="1" smtClean="0">
                <a:solidFill>
                  <a:srgbClr val="FF0000"/>
                </a:solidFill>
                <a:latin typeface="Arial"/>
                <a:ea typeface="ＭＳ Ｐゴシック"/>
              </a:rPr>
              <a:t>behandeling</a:t>
            </a:r>
            <a:endParaRPr lang="en-US" sz="1200" b="1" u="sng" dirty="0">
              <a:solidFill>
                <a:srgbClr val="FF0000"/>
              </a:solidFill>
              <a:latin typeface="Arial"/>
              <a:ea typeface="ＭＳ Ｐゴシック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 err="1">
                <a:solidFill>
                  <a:srgbClr val="0070C0"/>
                </a:solidFill>
                <a:latin typeface="Arial"/>
                <a:ea typeface="ＭＳ Ｐゴシック"/>
              </a:rPr>
              <a:t>Andere</a:t>
            </a:r>
            <a:r>
              <a:rPr lang="en-US" sz="1200" dirty="0">
                <a:solidFill>
                  <a:srgbClr val="0070C0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Arial"/>
                <a:ea typeface="ＭＳ Ｐゴシック"/>
              </a:rPr>
              <a:t>oorzaak</a:t>
            </a:r>
            <a:r>
              <a:rPr lang="en-US" sz="1200" dirty="0">
                <a:solidFill>
                  <a:srgbClr val="0070C0"/>
                </a:solidFill>
                <a:latin typeface="Arial"/>
                <a:ea typeface="ＭＳ Ｐゴシック"/>
              </a:rPr>
              <a:t> van </a:t>
            </a:r>
            <a:r>
              <a:rPr lang="en-US" sz="1200" dirty="0" err="1">
                <a:solidFill>
                  <a:srgbClr val="0070C0"/>
                </a:solidFill>
                <a:latin typeface="Arial"/>
                <a:ea typeface="ＭＳ Ｐゴシック"/>
              </a:rPr>
              <a:t>klinische</a:t>
            </a:r>
            <a:r>
              <a:rPr lang="en-US" sz="1200" dirty="0">
                <a:solidFill>
                  <a:srgbClr val="0070C0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Arial"/>
                <a:ea typeface="ＭＳ Ｐゴシック"/>
              </a:rPr>
              <a:t>verslechtering</a:t>
            </a:r>
            <a:r>
              <a:rPr lang="en-US" sz="1200" dirty="0">
                <a:solidFill>
                  <a:srgbClr val="0070C0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Arial"/>
                <a:ea typeface="ＭＳ Ｐゴシック"/>
              </a:rPr>
              <a:t>overwegen</a:t>
            </a:r>
            <a:r>
              <a:rPr lang="en-US" sz="1200" dirty="0">
                <a:solidFill>
                  <a:srgbClr val="0070C0"/>
                </a:solidFill>
                <a:latin typeface="Arial"/>
                <a:ea typeface="ＭＳ Ｐゴシック"/>
              </a:rPr>
              <a:t> (sepsis, </a:t>
            </a:r>
            <a:r>
              <a:rPr lang="en-US" sz="1200" dirty="0" err="1">
                <a:solidFill>
                  <a:srgbClr val="0070C0"/>
                </a:solidFill>
                <a:latin typeface="Arial"/>
                <a:ea typeface="ＭＳ Ｐゴシック"/>
              </a:rPr>
              <a:t>bijnierinsufficiëntie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)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Indien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geen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reactie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op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steroiden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en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tweede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dosis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Tocilizumab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binnen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24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uur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of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verdere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klinische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verslechtering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: 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andere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anti-cytokine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behandeling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overwegen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(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bijvoorbeeld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Siltuximab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11 mg/kg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i.v.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in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een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uur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)</a:t>
            </a:r>
            <a:endParaRPr lang="en-US" sz="1200" dirty="0">
              <a:solidFill>
                <a:srgbClr val="0070C0"/>
              </a:solidFill>
              <a:latin typeface="Arial"/>
              <a:ea typeface="ＭＳ Ｐゴシック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Hemodynamische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en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respiratoire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ondersteuning</a:t>
            </a:r>
            <a:endParaRPr lang="en-US" sz="1200" dirty="0">
              <a:solidFill>
                <a:srgbClr val="0070C0"/>
              </a:solidFill>
              <a:latin typeface="Arial"/>
              <a:ea typeface="ＭＳ Ｐゴシック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339387" y="8050648"/>
            <a:ext cx="6306407" cy="13849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u="sng" dirty="0" err="1">
                <a:solidFill>
                  <a:prstClr val="black"/>
                </a:solidFill>
                <a:latin typeface="Arial"/>
                <a:ea typeface="ＭＳ Ｐゴシック"/>
              </a:rPr>
              <a:t>Geen</a:t>
            </a:r>
            <a:r>
              <a:rPr lang="en-US" sz="1200" b="1" u="sng" dirty="0">
                <a:solidFill>
                  <a:prstClr val="black"/>
                </a:solidFill>
                <a:latin typeface="Arial"/>
                <a:ea typeface="ＭＳ Ｐゴシック"/>
              </a:rPr>
              <a:t> </a:t>
            </a:r>
            <a:r>
              <a:rPr lang="en-US" sz="1200" b="1" u="sng" dirty="0" err="1">
                <a:solidFill>
                  <a:prstClr val="black"/>
                </a:solidFill>
                <a:latin typeface="Arial"/>
                <a:ea typeface="ＭＳ Ｐゴシック"/>
              </a:rPr>
              <a:t>klinische</a:t>
            </a:r>
            <a:r>
              <a:rPr lang="en-US" sz="1200" b="1" u="sng" dirty="0">
                <a:solidFill>
                  <a:prstClr val="black"/>
                </a:solidFill>
                <a:latin typeface="Arial"/>
                <a:ea typeface="ＭＳ Ｐゴシック"/>
              </a:rPr>
              <a:t> </a:t>
            </a:r>
            <a:r>
              <a:rPr lang="en-US" sz="1200" b="1" u="sng" dirty="0" err="1">
                <a:solidFill>
                  <a:prstClr val="black"/>
                </a:solidFill>
                <a:latin typeface="Arial"/>
                <a:ea typeface="ＭＳ Ｐゴシック"/>
              </a:rPr>
              <a:t>verbetering</a:t>
            </a:r>
            <a:r>
              <a:rPr lang="en-US" sz="1200" b="1" u="sng" dirty="0">
                <a:solidFill>
                  <a:prstClr val="black"/>
                </a:solidFill>
                <a:latin typeface="Arial"/>
                <a:ea typeface="ＭＳ Ｐゴシック"/>
              </a:rPr>
              <a:t> </a:t>
            </a:r>
            <a:r>
              <a:rPr lang="en-US" sz="1200" b="1" u="sng" dirty="0" err="1">
                <a:solidFill>
                  <a:prstClr val="black"/>
                </a:solidFill>
                <a:latin typeface="Arial"/>
                <a:ea typeface="ＭＳ Ｐゴシック"/>
              </a:rPr>
              <a:t>tijdens</a:t>
            </a:r>
            <a:r>
              <a:rPr lang="en-US" sz="1200" b="1" u="sng" dirty="0">
                <a:solidFill>
                  <a:prstClr val="black"/>
                </a:solidFill>
                <a:latin typeface="Arial"/>
                <a:ea typeface="ＭＳ Ｐゴシック"/>
              </a:rPr>
              <a:t> het </a:t>
            </a:r>
            <a:r>
              <a:rPr lang="en-US" sz="1200" b="1" u="sng" dirty="0" err="1">
                <a:solidFill>
                  <a:prstClr val="black"/>
                </a:solidFill>
                <a:latin typeface="Arial"/>
                <a:ea typeface="ＭＳ Ｐゴシック"/>
              </a:rPr>
              <a:t>wachten</a:t>
            </a:r>
            <a:r>
              <a:rPr lang="en-US" sz="1200" b="1" u="sng" dirty="0">
                <a:solidFill>
                  <a:prstClr val="black"/>
                </a:solidFill>
                <a:latin typeface="Arial"/>
                <a:ea typeface="ＭＳ Ｐゴシック"/>
              </a:rPr>
              <a:t> op </a:t>
            </a:r>
            <a:r>
              <a:rPr lang="en-US" sz="1200" b="1" u="sng" dirty="0" err="1">
                <a:solidFill>
                  <a:prstClr val="black"/>
                </a:solidFill>
                <a:latin typeface="Arial"/>
                <a:ea typeface="ＭＳ Ｐゴシック"/>
              </a:rPr>
              <a:t>een</a:t>
            </a:r>
            <a:r>
              <a:rPr lang="en-US" sz="1200" b="1" u="sng" dirty="0">
                <a:solidFill>
                  <a:prstClr val="black"/>
                </a:solidFill>
                <a:latin typeface="Arial"/>
                <a:ea typeface="ＭＳ Ｐゴシック"/>
              </a:rPr>
              <a:t> </a:t>
            </a:r>
            <a:r>
              <a:rPr lang="en-US" sz="1200" b="1" u="sng" dirty="0" err="1" smtClean="0">
                <a:solidFill>
                  <a:prstClr val="black"/>
                </a:solidFill>
                <a:latin typeface="Arial"/>
                <a:ea typeface="ＭＳ Ｐゴシック"/>
              </a:rPr>
              <a:t>respons</a:t>
            </a:r>
            <a:r>
              <a:rPr lang="en-US" sz="1200" b="1" u="sng" dirty="0" smtClean="0">
                <a:solidFill>
                  <a:prstClr val="black"/>
                </a:solidFill>
                <a:latin typeface="Arial"/>
                <a:ea typeface="ＭＳ Ｐゴシック"/>
              </a:rPr>
              <a:t> op </a:t>
            </a:r>
            <a:r>
              <a:rPr lang="en-US" sz="1200" b="1" u="sng" dirty="0" err="1" smtClean="0">
                <a:solidFill>
                  <a:prstClr val="black"/>
                </a:solidFill>
                <a:latin typeface="Arial"/>
                <a:ea typeface="ＭＳ Ｐゴシック"/>
              </a:rPr>
              <a:t>vierdelijns</a:t>
            </a:r>
            <a:r>
              <a:rPr lang="en-US" sz="1200" b="1" u="sng" dirty="0" smtClean="0">
                <a:solidFill>
                  <a:prstClr val="black"/>
                </a:solidFill>
                <a:latin typeface="Arial"/>
                <a:ea typeface="ＭＳ Ｐゴシック"/>
              </a:rPr>
              <a:t> </a:t>
            </a:r>
            <a:r>
              <a:rPr lang="en-US" sz="1200" b="1" u="sng" dirty="0" err="1" smtClean="0">
                <a:solidFill>
                  <a:prstClr val="black"/>
                </a:solidFill>
                <a:latin typeface="Arial"/>
                <a:ea typeface="ＭＳ Ｐゴシック"/>
              </a:rPr>
              <a:t>behandeling</a:t>
            </a:r>
            <a:r>
              <a:rPr lang="en-US" sz="1200" b="1" u="sng" dirty="0" smtClean="0">
                <a:solidFill>
                  <a:prstClr val="black"/>
                </a:solidFill>
                <a:latin typeface="Arial"/>
                <a:ea typeface="ＭＳ Ｐゴシック"/>
              </a:rPr>
              <a:t>:</a:t>
            </a:r>
            <a:endParaRPr lang="en-US" sz="1200" b="1" u="sng" dirty="0">
              <a:solidFill>
                <a:prstClr val="black"/>
              </a:solidFill>
              <a:latin typeface="Arial"/>
              <a:ea typeface="ＭＳ Ｐゴシック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u="sng" dirty="0" err="1" smtClean="0">
                <a:solidFill>
                  <a:srgbClr val="FF0000"/>
                </a:solidFill>
                <a:latin typeface="Arial"/>
                <a:ea typeface="ＭＳ Ｐゴシック"/>
              </a:rPr>
              <a:t>Vijfdelijns</a:t>
            </a:r>
            <a:r>
              <a:rPr lang="en-US" sz="1200" b="1" u="sng" dirty="0" smtClean="0">
                <a:solidFill>
                  <a:srgbClr val="FF0000"/>
                </a:solidFill>
                <a:latin typeface="Arial"/>
                <a:ea typeface="ＭＳ Ｐゴシック"/>
              </a:rPr>
              <a:t> </a:t>
            </a:r>
            <a:r>
              <a:rPr lang="en-US" sz="1200" b="1" u="sng" dirty="0" err="1" smtClean="0">
                <a:solidFill>
                  <a:srgbClr val="FF0000"/>
                </a:solidFill>
                <a:latin typeface="Arial"/>
                <a:ea typeface="ＭＳ Ｐゴシック"/>
              </a:rPr>
              <a:t>behandeling</a:t>
            </a:r>
            <a:endParaRPr lang="en-US" sz="1200" b="1" u="sng" dirty="0" smtClean="0">
              <a:solidFill>
                <a:srgbClr val="FF0000"/>
              </a:solidFill>
              <a:latin typeface="Arial"/>
              <a:ea typeface="ＭＳ Ｐゴシック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 err="1">
                <a:solidFill>
                  <a:srgbClr val="0070C0"/>
                </a:solidFill>
                <a:latin typeface="Arial"/>
                <a:ea typeface="ＭＳ Ｐゴシック"/>
              </a:rPr>
              <a:t>Andere</a:t>
            </a:r>
            <a:r>
              <a:rPr lang="en-US" sz="1200" dirty="0">
                <a:solidFill>
                  <a:srgbClr val="0070C0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Arial"/>
                <a:ea typeface="ＭＳ Ｐゴシック"/>
              </a:rPr>
              <a:t>oorzaak</a:t>
            </a:r>
            <a:r>
              <a:rPr lang="en-US" sz="1200" dirty="0">
                <a:solidFill>
                  <a:srgbClr val="0070C0"/>
                </a:solidFill>
                <a:latin typeface="Arial"/>
                <a:ea typeface="ＭＳ Ｐゴシック"/>
              </a:rPr>
              <a:t> van </a:t>
            </a:r>
            <a:r>
              <a:rPr lang="en-US" sz="1200" dirty="0" err="1">
                <a:solidFill>
                  <a:srgbClr val="0070C0"/>
                </a:solidFill>
                <a:latin typeface="Arial"/>
                <a:ea typeface="ＭＳ Ｐゴシック"/>
              </a:rPr>
              <a:t>klinische</a:t>
            </a:r>
            <a:r>
              <a:rPr lang="en-US" sz="1200" dirty="0">
                <a:solidFill>
                  <a:srgbClr val="0070C0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Arial"/>
                <a:ea typeface="ＭＳ Ｐゴシック"/>
              </a:rPr>
              <a:t>verslechtering</a:t>
            </a:r>
            <a:r>
              <a:rPr lang="en-US" sz="1200" dirty="0">
                <a:solidFill>
                  <a:srgbClr val="0070C0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>
                <a:solidFill>
                  <a:srgbClr val="0070C0"/>
                </a:solidFill>
                <a:latin typeface="Arial"/>
                <a:ea typeface="ＭＳ Ｐゴシック"/>
              </a:rPr>
              <a:t>overwegen</a:t>
            </a:r>
            <a:r>
              <a:rPr lang="en-US" sz="1200" dirty="0">
                <a:solidFill>
                  <a:srgbClr val="0070C0"/>
                </a:solidFill>
                <a:latin typeface="Arial"/>
                <a:ea typeface="ＭＳ Ｐゴシック"/>
              </a:rPr>
              <a:t> (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sepsis,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bijnierinsufficientie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)</a:t>
            </a:r>
            <a:endParaRPr lang="en-US" sz="1200" dirty="0" smtClean="0">
              <a:solidFill>
                <a:srgbClr val="0070C0"/>
              </a:solidFill>
              <a:latin typeface="Arial"/>
              <a:ea typeface="ＭＳ Ｐゴシック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Indien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CRS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ondanks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alle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maatregelen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voortschrijdt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: anti-T-cell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therapie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zoals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Cyclofosphamide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, Anti-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thymocytenglobulin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(ATG) of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Alemtuzumab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overwegen</a:t>
            </a:r>
            <a:endParaRPr lang="en-US" sz="1200" dirty="0">
              <a:solidFill>
                <a:srgbClr val="0070C0"/>
              </a:solidFill>
              <a:latin typeface="Arial"/>
              <a:ea typeface="ＭＳ Ｐゴシック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Hemodynamische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en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respiratoire</a:t>
            </a:r>
            <a:r>
              <a:rPr lang="en-US" sz="1200" dirty="0" smtClean="0">
                <a:solidFill>
                  <a:srgbClr val="0070C0"/>
                </a:solidFill>
                <a:latin typeface="Arial"/>
                <a:ea typeface="ＭＳ Ｐゴシック"/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  <a:latin typeface="Arial"/>
                <a:ea typeface="ＭＳ Ｐゴシック"/>
              </a:rPr>
              <a:t>ondersteuning</a:t>
            </a:r>
            <a:endParaRPr lang="en-US" sz="1200" dirty="0">
              <a:solidFill>
                <a:srgbClr val="0070C0"/>
              </a:solidFill>
              <a:latin typeface="Arial"/>
              <a:ea typeface="ＭＳ Ｐゴシック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8844" y="4821112"/>
            <a:ext cx="602737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de-AT" sz="1200" b="1" u="sng" dirty="0" err="1" smtClean="0">
                <a:solidFill>
                  <a:srgbClr val="FF0000"/>
                </a:solidFill>
                <a:latin typeface="Arial"/>
                <a:ea typeface="ＭＳ Ｐゴシック"/>
              </a:rPr>
              <a:t>Voorbereiding</a:t>
            </a:r>
            <a:endParaRPr lang="de-AT" sz="1200" b="1" u="sng" dirty="0" smtClean="0">
              <a:solidFill>
                <a:srgbClr val="FF0000"/>
              </a:solidFill>
              <a:latin typeface="Arial"/>
              <a:ea typeface="ＭＳ Ｐゴシック"/>
            </a:endParaRP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rgbClr val="0070C0"/>
                </a:solidFill>
              </a:rPr>
              <a:t>Paracetamol</a:t>
            </a:r>
            <a:r>
              <a:rPr lang="en-US" sz="1200" dirty="0" smtClean="0">
                <a:solidFill>
                  <a:srgbClr val="0070C0"/>
                </a:solidFill>
              </a:rPr>
              <a:t> en anti-</a:t>
            </a:r>
            <a:r>
              <a:rPr lang="en-US" sz="1200" dirty="0" err="1" smtClean="0">
                <a:solidFill>
                  <a:srgbClr val="0070C0"/>
                </a:solidFill>
              </a:rPr>
              <a:t>histaminicum</a:t>
            </a:r>
            <a:endParaRPr lang="en-US" sz="1200" dirty="0">
              <a:solidFill>
                <a:srgbClr val="0070C0"/>
              </a:solidFill>
            </a:endParaRP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rgbClr val="0070C0"/>
                </a:solidFill>
              </a:rPr>
              <a:t>Profylaxe</a:t>
            </a:r>
            <a:r>
              <a:rPr lang="en-US" sz="1200" dirty="0" smtClean="0">
                <a:solidFill>
                  <a:srgbClr val="0070C0"/>
                </a:solidFill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</a:rPr>
              <a:t>voor</a:t>
            </a:r>
            <a:r>
              <a:rPr lang="en-US" sz="1200" dirty="0" smtClean="0">
                <a:solidFill>
                  <a:srgbClr val="0070C0"/>
                </a:solidFill>
              </a:rPr>
              <a:t> </a:t>
            </a:r>
            <a:r>
              <a:rPr lang="en-US" sz="1200" dirty="0" err="1" smtClean="0">
                <a:solidFill>
                  <a:srgbClr val="0070C0"/>
                </a:solidFill>
              </a:rPr>
              <a:t>complicaties</a:t>
            </a:r>
            <a:r>
              <a:rPr lang="en-US" sz="1200" dirty="0" smtClean="0">
                <a:solidFill>
                  <a:srgbClr val="0070C0"/>
                </a:solidFill>
              </a:rPr>
              <a:t> van tumor-</a:t>
            </a:r>
            <a:r>
              <a:rPr lang="en-US" sz="1200" dirty="0" err="1" smtClean="0">
                <a:solidFill>
                  <a:srgbClr val="0070C0"/>
                </a:solidFill>
              </a:rPr>
              <a:t>lysis</a:t>
            </a:r>
            <a:r>
              <a:rPr lang="en-US" sz="1200" dirty="0" smtClean="0">
                <a:solidFill>
                  <a:srgbClr val="0070C0"/>
                </a:solidFill>
              </a:rPr>
              <a:t>-</a:t>
            </a:r>
            <a:r>
              <a:rPr lang="en-US" sz="1200" dirty="0" err="1" smtClean="0">
                <a:solidFill>
                  <a:srgbClr val="0070C0"/>
                </a:solidFill>
              </a:rPr>
              <a:t>syndroom</a:t>
            </a:r>
            <a:r>
              <a:rPr lang="en-US" sz="1200" dirty="0" smtClean="0">
                <a:solidFill>
                  <a:srgbClr val="0070C0"/>
                </a:solidFill>
              </a:rPr>
              <a:t> (TLS</a:t>
            </a:r>
            <a:r>
              <a:rPr lang="en-US" sz="1200" dirty="0">
                <a:solidFill>
                  <a:srgbClr val="0070C0"/>
                </a:solidFill>
              </a:rPr>
              <a:t>) </a:t>
            </a:r>
            <a:r>
              <a:rPr lang="en-US" sz="1200" dirty="0" err="1" smtClean="0">
                <a:solidFill>
                  <a:srgbClr val="0070C0"/>
                </a:solidFill>
              </a:rPr>
              <a:t>indien</a:t>
            </a:r>
            <a:r>
              <a:rPr lang="en-US" sz="1200" dirty="0">
                <a:solidFill>
                  <a:srgbClr val="0070C0"/>
                </a:solidFill>
              </a:rPr>
              <a:t> </a:t>
            </a:r>
            <a:r>
              <a:rPr lang="en-US" sz="1200" dirty="0" smtClean="0">
                <a:solidFill>
                  <a:srgbClr val="0070C0"/>
                </a:solidFill>
              </a:rPr>
              <a:t>van </a:t>
            </a:r>
            <a:r>
              <a:rPr lang="en-US" sz="1200" dirty="0" err="1" smtClean="0">
                <a:solidFill>
                  <a:srgbClr val="0070C0"/>
                </a:solidFill>
              </a:rPr>
              <a:t>toepassing</a:t>
            </a:r>
            <a:endParaRPr lang="de-AT" sz="1200" b="1" u="sng" dirty="0" smtClean="0">
              <a:solidFill>
                <a:srgbClr val="0070C0"/>
              </a:solidFill>
              <a:latin typeface="Arial"/>
              <a:ea typeface="ＭＳ Ｐゴシック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75265" y="5726746"/>
            <a:ext cx="2039974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de-AT" sz="1600" b="1" dirty="0" smtClean="0">
                <a:solidFill>
                  <a:srgbClr val="00B050"/>
                </a:solidFill>
                <a:latin typeface="Arial"/>
                <a:ea typeface="ＭＳ Ｐゴシック"/>
              </a:rPr>
              <a:t>CTL019 </a:t>
            </a:r>
            <a:r>
              <a:rPr lang="de-AT" sz="1600" b="1" dirty="0" err="1" smtClean="0">
                <a:solidFill>
                  <a:srgbClr val="00B050"/>
                </a:solidFill>
                <a:latin typeface="Arial"/>
                <a:ea typeface="ＭＳ Ｐゴシック"/>
              </a:rPr>
              <a:t>infusie</a:t>
            </a:r>
            <a:endParaRPr lang="de-AT" sz="1600" b="1" dirty="0" smtClean="0">
              <a:solidFill>
                <a:srgbClr val="00B050"/>
              </a:solidFill>
              <a:latin typeface="Arial"/>
              <a:ea typeface="ＭＳ Ｐゴシック"/>
            </a:endParaRPr>
          </a:p>
        </p:txBody>
      </p:sp>
      <p:sp>
        <p:nvSpPr>
          <p:cNvPr id="25" name="Down Arrow 24"/>
          <p:cNvSpPr/>
          <p:nvPr/>
        </p:nvSpPr>
        <p:spPr>
          <a:xfrm>
            <a:off x="2619141" y="5612872"/>
            <a:ext cx="790199" cy="163017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>
            <a:off x="2619141" y="6054832"/>
            <a:ext cx="790199" cy="163017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33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NovartisWhit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FCAF17"/>
      </a:accent1>
      <a:accent2>
        <a:srgbClr val="EC8026"/>
      </a:accent2>
      <a:accent3>
        <a:srgbClr val="E44C16"/>
      </a:accent3>
      <a:accent4>
        <a:srgbClr val="923222"/>
      </a:accent4>
      <a:accent5>
        <a:srgbClr val="634329"/>
      </a:accent5>
      <a:accent6>
        <a:srgbClr val="000000"/>
      </a:accent6>
      <a:hlink>
        <a:srgbClr val="E44C16"/>
      </a:hlink>
      <a:folHlink>
        <a:srgbClr val="FCAF17"/>
      </a:folHlink>
    </a:clrScheme>
    <a:fontScheme name="Novartis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Novartis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ovartis">
  <a:themeElements>
    <a:clrScheme name="Novartis">
      <a:dk1>
        <a:srgbClr val="917B69"/>
      </a:dk1>
      <a:lt1>
        <a:srgbClr val="FFFFFF"/>
      </a:lt1>
      <a:dk2>
        <a:srgbClr val="917B69"/>
      </a:dk2>
      <a:lt2>
        <a:srgbClr val="F8F8F8"/>
      </a:lt2>
      <a:accent1>
        <a:srgbClr val="FCAF17"/>
      </a:accent1>
      <a:accent2>
        <a:srgbClr val="EC8026"/>
      </a:accent2>
      <a:accent3>
        <a:srgbClr val="E44C16"/>
      </a:accent3>
      <a:accent4>
        <a:srgbClr val="923222"/>
      </a:accent4>
      <a:accent5>
        <a:srgbClr val="634329"/>
      </a:accent5>
      <a:accent6>
        <a:srgbClr val="000000"/>
      </a:accent6>
      <a:hlink>
        <a:srgbClr val="917B69"/>
      </a:hlink>
      <a:folHlink>
        <a:srgbClr val="917B69"/>
      </a:folHlink>
    </a:clrScheme>
    <a:fontScheme name="Novart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Novart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Novartis">
  <a:themeElements>
    <a:clrScheme name="Novartis">
      <a:dk1>
        <a:srgbClr val="917B69"/>
      </a:dk1>
      <a:lt1>
        <a:srgbClr val="FFFFFF"/>
      </a:lt1>
      <a:dk2>
        <a:srgbClr val="917B69"/>
      </a:dk2>
      <a:lt2>
        <a:srgbClr val="F8F8F8"/>
      </a:lt2>
      <a:accent1>
        <a:srgbClr val="FCAF17"/>
      </a:accent1>
      <a:accent2>
        <a:srgbClr val="EC8026"/>
      </a:accent2>
      <a:accent3>
        <a:srgbClr val="E44C16"/>
      </a:accent3>
      <a:accent4>
        <a:srgbClr val="923222"/>
      </a:accent4>
      <a:accent5>
        <a:srgbClr val="634329"/>
      </a:accent5>
      <a:accent6>
        <a:srgbClr val="000000"/>
      </a:accent6>
      <a:hlink>
        <a:srgbClr val="917B69"/>
      </a:hlink>
      <a:folHlink>
        <a:srgbClr val="917B69"/>
      </a:folHlink>
    </a:clrScheme>
    <a:fontScheme name="Novart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Novart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716</TotalTime>
  <Words>433</Words>
  <Application>Microsoft Office PowerPoint</Application>
  <PresentationFormat>A3 (297 x 420 mm)</PresentationFormat>
  <Paragraphs>68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Blank</vt:lpstr>
      <vt:lpstr>PowerPoint-presentatie</vt:lpstr>
    </vt:vector>
  </TitlesOfParts>
  <Company>Novartis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Haenig, Jens</dc:creator>
  <cp:lastModifiedBy>D.M. Heijink</cp:lastModifiedBy>
  <cp:revision>51</cp:revision>
  <cp:lastPrinted>2016-04-19T14:15:14Z</cp:lastPrinted>
  <dcterms:created xsi:type="dcterms:W3CDTF">2015-11-24T10:32:04Z</dcterms:created>
  <dcterms:modified xsi:type="dcterms:W3CDTF">2016-10-21T14:26:47Z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viderSectionCount">
    <vt:lpwstr>6</vt:lpwstr>
  </property>
</Properties>
</file>