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5F10-8B04-457B-9FE5-5FF69AB7C3F8}" type="datetimeFigureOut">
              <a:rPr lang="nl-NL" smtClean="0"/>
              <a:t>12-7-2017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ADB1-5FCA-4B28-83B4-06408E5F2C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445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5F10-8B04-457B-9FE5-5FF69AB7C3F8}" type="datetimeFigureOut">
              <a:rPr lang="nl-NL" smtClean="0"/>
              <a:t>12-7-2017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ADB1-5FCA-4B28-83B4-06408E5F2C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88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5F10-8B04-457B-9FE5-5FF69AB7C3F8}" type="datetimeFigureOut">
              <a:rPr lang="nl-NL" smtClean="0"/>
              <a:t>12-7-2017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ADB1-5FCA-4B28-83B4-06408E5F2C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67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5F10-8B04-457B-9FE5-5FF69AB7C3F8}" type="datetimeFigureOut">
              <a:rPr lang="nl-NL" smtClean="0"/>
              <a:t>12-7-2017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ADB1-5FCA-4B28-83B4-06408E5F2C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53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5F10-8B04-457B-9FE5-5FF69AB7C3F8}" type="datetimeFigureOut">
              <a:rPr lang="nl-NL" smtClean="0"/>
              <a:t>12-7-2017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ADB1-5FCA-4B28-83B4-06408E5F2C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728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5F10-8B04-457B-9FE5-5FF69AB7C3F8}" type="datetimeFigureOut">
              <a:rPr lang="nl-NL" smtClean="0"/>
              <a:t>12-7-2017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ADB1-5FCA-4B28-83B4-06408E5F2C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141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5F10-8B04-457B-9FE5-5FF69AB7C3F8}" type="datetimeFigureOut">
              <a:rPr lang="nl-NL" smtClean="0"/>
              <a:t>12-7-2017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ADB1-5FCA-4B28-83B4-06408E5F2C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33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5F10-8B04-457B-9FE5-5FF69AB7C3F8}" type="datetimeFigureOut">
              <a:rPr lang="nl-NL" smtClean="0"/>
              <a:t>12-7-2017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ADB1-5FCA-4B28-83B4-06408E5F2C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9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5F10-8B04-457B-9FE5-5FF69AB7C3F8}" type="datetimeFigureOut">
              <a:rPr lang="nl-NL" smtClean="0"/>
              <a:t>12-7-2017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ADB1-5FCA-4B28-83B4-06408E5F2C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49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5F10-8B04-457B-9FE5-5FF69AB7C3F8}" type="datetimeFigureOut">
              <a:rPr lang="nl-NL" smtClean="0"/>
              <a:t>12-7-2017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ADB1-5FCA-4B28-83B4-06408E5F2C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2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5F10-8B04-457B-9FE5-5FF69AB7C3F8}" type="datetimeFigureOut">
              <a:rPr lang="nl-NL" smtClean="0"/>
              <a:t>12-7-2017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ADB1-5FCA-4B28-83B4-06408E5F2C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01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A5F10-8B04-457B-9FE5-5FF69AB7C3F8}" type="datetimeFigureOut">
              <a:rPr lang="nl-NL" smtClean="0"/>
              <a:t>12-7-2017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9ADB1-5FCA-4B28-83B4-06408E5F2C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863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5" b="2779"/>
          <a:stretch/>
        </p:blipFill>
        <p:spPr bwMode="auto">
          <a:xfrm>
            <a:off x="552325" y="55104"/>
            <a:ext cx="8052123" cy="47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69"/>
          <a:stretch/>
        </p:blipFill>
        <p:spPr bwMode="auto">
          <a:xfrm>
            <a:off x="539552" y="5010512"/>
            <a:ext cx="8064896" cy="168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 rot="16200000">
            <a:off x="-2397968" y="3846238"/>
            <a:ext cx="5328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chemeClr val="accent1"/>
                </a:solidFill>
              </a:rPr>
              <a:t>NB Check: profylaxe tocilizumab op dag 2 volgens protocol</a:t>
            </a:r>
          </a:p>
          <a:p>
            <a:r>
              <a:rPr lang="nl-NL" sz="1200" b="1" dirty="0" smtClean="0">
                <a:solidFill>
                  <a:schemeClr val="accent1"/>
                </a:solidFill>
              </a:rPr>
              <a:t>NB Check: profylaxe levetiracetam vanaf dag 0 volgens protocol</a:t>
            </a:r>
            <a:endParaRPr lang="nl-NL" sz="1200" b="1" dirty="0">
              <a:solidFill>
                <a:schemeClr val="accent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 rot="16200000">
            <a:off x="7330288" y="1894619"/>
            <a:ext cx="3009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chemeClr val="accent1"/>
                </a:solidFill>
              </a:rPr>
              <a:t>NB Overweeg steeds tumorlysis syndroom</a:t>
            </a:r>
          </a:p>
          <a:p>
            <a:r>
              <a:rPr lang="nl-NL" sz="1200" b="1" dirty="0" smtClean="0">
                <a:solidFill>
                  <a:schemeClr val="accent1"/>
                </a:solidFill>
              </a:rPr>
              <a:t>NB Overweeg steeds infectie</a:t>
            </a:r>
            <a:endParaRPr lang="nl-NL" sz="1200" b="1" dirty="0">
              <a:solidFill>
                <a:schemeClr val="accent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971600" y="116632"/>
            <a:ext cx="1338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v</a:t>
            </a:r>
            <a:r>
              <a:rPr lang="nl-NL" sz="1000" dirty="0" smtClean="0"/>
              <a:t>olgens CTCAE v. 4.03</a:t>
            </a:r>
            <a:endParaRPr lang="nl-NL" sz="1000" dirty="0"/>
          </a:p>
        </p:txBody>
      </p:sp>
      <p:sp>
        <p:nvSpPr>
          <p:cNvPr id="6" name="Tekstvak 5"/>
          <p:cNvSpPr txBox="1"/>
          <p:nvPr/>
        </p:nvSpPr>
        <p:spPr>
          <a:xfrm>
            <a:off x="-70341" y="6461"/>
            <a:ext cx="12453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 smtClean="0">
                <a:solidFill>
                  <a:srgbClr val="FF0000"/>
                </a:solidFill>
              </a:rPr>
              <a:t>ZUMA-1</a:t>
            </a:r>
          </a:p>
          <a:p>
            <a:r>
              <a:rPr lang="nl-NL" sz="1100" b="1" dirty="0" smtClean="0">
                <a:solidFill>
                  <a:srgbClr val="FF0000"/>
                </a:solidFill>
              </a:rPr>
              <a:t>Cohort 3</a:t>
            </a:r>
          </a:p>
          <a:p>
            <a:r>
              <a:rPr lang="nl-NL" sz="1100" b="1" dirty="0" smtClean="0">
                <a:solidFill>
                  <a:srgbClr val="FF0000"/>
                </a:solidFill>
              </a:rPr>
              <a:t>KTE-C19</a:t>
            </a:r>
            <a:endParaRPr lang="nl-NL" sz="1100" b="1" dirty="0">
              <a:solidFill>
                <a:srgbClr val="FF0000"/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592108" y="55104"/>
            <a:ext cx="307484" cy="25143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339752" y="1268760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2483768" y="1844824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2483768" y="2780928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2483768" y="1770928"/>
            <a:ext cx="14401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 check vital parameters (including O2 saturation)</a:t>
            </a:r>
            <a:endParaRPr lang="nl-NL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411760" y="40770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Vasopression needed (</a:t>
            </a:r>
            <a:r>
              <a:rPr lang="nl-NL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nl-NL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response to 2.0L fluids)</a:t>
            </a:r>
            <a:endParaRPr lang="nl-NL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2483768" y="2276872"/>
            <a:ext cx="136815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2483768" y="2270458"/>
            <a:ext cx="14401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fluid bolus for hypotension (maximally two times 1.0 liter)</a:t>
            </a:r>
            <a:endParaRPr lang="nl-NL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5724128" y="3717032"/>
            <a:ext cx="108012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5652120" y="37170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Dexamethason at 10 mg IV every 6 hours </a:t>
            </a:r>
            <a:endParaRPr lang="nl-NL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7092280" y="6309320"/>
            <a:ext cx="136815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7020272" y="62945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nl-NL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IV </a:t>
            </a:r>
            <a:r>
              <a:rPr lang="nl-NL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siltuximab</a:t>
            </a:r>
            <a:r>
              <a:rPr lang="nl-NL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mg/kg</a:t>
            </a:r>
            <a:endParaRPr lang="nl-NL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42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6708354" cy="394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052" y="4037063"/>
            <a:ext cx="6704118" cy="270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 rot="16200000">
            <a:off x="-2397968" y="3846238"/>
            <a:ext cx="5328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chemeClr val="accent1"/>
                </a:solidFill>
              </a:rPr>
              <a:t>NB Check: profylaxe tocilizumab op dag 2 volgens protocol</a:t>
            </a:r>
          </a:p>
          <a:p>
            <a:r>
              <a:rPr lang="nl-NL" sz="1200" b="1" dirty="0" smtClean="0">
                <a:solidFill>
                  <a:schemeClr val="accent1"/>
                </a:solidFill>
              </a:rPr>
              <a:t>NB Check: profylaxe levetiracetam vanaf dag 0 volgens protocol</a:t>
            </a:r>
            <a:endParaRPr lang="nl-NL" sz="1200" b="1" dirty="0">
              <a:solidFill>
                <a:schemeClr val="accent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 rot="16200000">
            <a:off x="7330288" y="1894619"/>
            <a:ext cx="3009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chemeClr val="accent1"/>
                </a:solidFill>
              </a:rPr>
              <a:t>NB Overweeg steeds tumorlysis syndroom</a:t>
            </a:r>
          </a:p>
          <a:p>
            <a:r>
              <a:rPr lang="nl-NL" sz="1200" b="1" dirty="0" smtClean="0">
                <a:solidFill>
                  <a:schemeClr val="accent1"/>
                </a:solidFill>
              </a:rPr>
              <a:t>NB Overweeg steeds infectie</a:t>
            </a:r>
            <a:endParaRPr lang="nl-NL" sz="1200" b="1" dirty="0">
              <a:solidFill>
                <a:schemeClr val="accent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-70341" y="6461"/>
            <a:ext cx="12453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 smtClean="0">
                <a:solidFill>
                  <a:srgbClr val="FF0000"/>
                </a:solidFill>
              </a:rPr>
              <a:t>ZUMA-1</a:t>
            </a:r>
          </a:p>
          <a:p>
            <a:r>
              <a:rPr lang="nl-NL" sz="1100" b="1" dirty="0" smtClean="0">
                <a:solidFill>
                  <a:srgbClr val="FF0000"/>
                </a:solidFill>
              </a:rPr>
              <a:t>Cohort 3</a:t>
            </a:r>
          </a:p>
          <a:p>
            <a:r>
              <a:rPr lang="nl-NL" sz="1100" b="1" dirty="0" smtClean="0">
                <a:solidFill>
                  <a:srgbClr val="FF0000"/>
                </a:solidFill>
              </a:rPr>
              <a:t>KTE-C19</a:t>
            </a:r>
            <a:endParaRPr lang="nl-NL" sz="1100" b="1" dirty="0">
              <a:solidFill>
                <a:srgbClr val="FF0000"/>
              </a:solidFill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1174990" y="116632"/>
            <a:ext cx="804722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2843808" y="1088740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023828" y="1906760"/>
            <a:ext cx="1260140" cy="298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3023828" y="3270176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2933818" y="1743199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 check vital parameters (including O2 saturation)</a:t>
            </a:r>
            <a:endParaRPr lang="nl-NL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2951820" y="327017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levetiracetam to 1000 mg BID</a:t>
            </a:r>
            <a:endParaRPr lang="nl-NL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600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130</Words>
  <Application>Microsoft Office PowerPoint</Application>
  <PresentationFormat>Diavoorstelling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Company>AMC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D.M. Heijink</dc:creator>
  <cp:lastModifiedBy>M.J. Kersten</cp:lastModifiedBy>
  <cp:revision>6</cp:revision>
  <dcterms:created xsi:type="dcterms:W3CDTF">2017-07-07T13:00:20Z</dcterms:created>
  <dcterms:modified xsi:type="dcterms:W3CDTF">2017-07-12T06:58:24Z</dcterms:modified>
</cp:coreProperties>
</file>