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5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4EE15-FEF8-4BEC-9D09-5EF1C1D36B1E}" type="datetimeFigureOut">
              <a:rPr lang="nl-NL" smtClean="0"/>
              <a:t>29-5-2018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59E8C-648C-41AA-BD55-E91ABF7F3E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9455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4EE15-FEF8-4BEC-9D09-5EF1C1D36B1E}" type="datetimeFigureOut">
              <a:rPr lang="nl-NL" smtClean="0"/>
              <a:t>29-5-2018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59E8C-648C-41AA-BD55-E91ABF7F3E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9620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4EE15-FEF8-4BEC-9D09-5EF1C1D36B1E}" type="datetimeFigureOut">
              <a:rPr lang="nl-NL" smtClean="0"/>
              <a:t>29-5-2018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59E8C-648C-41AA-BD55-E91ABF7F3E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6255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4EE15-FEF8-4BEC-9D09-5EF1C1D36B1E}" type="datetimeFigureOut">
              <a:rPr lang="nl-NL" smtClean="0"/>
              <a:t>29-5-2018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59E8C-648C-41AA-BD55-E91ABF7F3E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6558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4EE15-FEF8-4BEC-9D09-5EF1C1D36B1E}" type="datetimeFigureOut">
              <a:rPr lang="nl-NL" smtClean="0"/>
              <a:t>29-5-2018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59E8C-648C-41AA-BD55-E91ABF7F3E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5445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4EE15-FEF8-4BEC-9D09-5EF1C1D36B1E}" type="datetimeFigureOut">
              <a:rPr lang="nl-NL" smtClean="0"/>
              <a:t>29-5-2018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59E8C-648C-41AA-BD55-E91ABF7F3E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9154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4EE15-FEF8-4BEC-9D09-5EF1C1D36B1E}" type="datetimeFigureOut">
              <a:rPr lang="nl-NL" smtClean="0"/>
              <a:t>29-5-2018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59E8C-648C-41AA-BD55-E91ABF7F3E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3610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4EE15-FEF8-4BEC-9D09-5EF1C1D36B1E}" type="datetimeFigureOut">
              <a:rPr lang="nl-NL" smtClean="0"/>
              <a:t>29-5-2018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59E8C-648C-41AA-BD55-E91ABF7F3E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0764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4EE15-FEF8-4BEC-9D09-5EF1C1D36B1E}" type="datetimeFigureOut">
              <a:rPr lang="nl-NL" smtClean="0"/>
              <a:t>29-5-2018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59E8C-648C-41AA-BD55-E91ABF7F3E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4388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4EE15-FEF8-4BEC-9D09-5EF1C1D36B1E}" type="datetimeFigureOut">
              <a:rPr lang="nl-NL" smtClean="0"/>
              <a:t>29-5-2018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59E8C-648C-41AA-BD55-E91ABF7F3E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8533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4EE15-FEF8-4BEC-9D09-5EF1C1D36B1E}" type="datetimeFigureOut">
              <a:rPr lang="nl-NL" smtClean="0"/>
              <a:t>29-5-2018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59E8C-648C-41AA-BD55-E91ABF7F3E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3794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4EE15-FEF8-4BEC-9D09-5EF1C1D36B1E}" type="datetimeFigureOut">
              <a:rPr lang="nl-NL" smtClean="0"/>
              <a:t>29-5-2018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59E8C-648C-41AA-BD55-E91ABF7F3E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5594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291380" y="764704"/>
            <a:ext cx="3368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MF, skin </a:t>
            </a:r>
            <a:r>
              <a:rPr lang="nl-NL" dirty="0" err="1" smtClean="0"/>
              <a:t>limited</a:t>
            </a:r>
            <a:r>
              <a:rPr lang="nl-NL" dirty="0"/>
              <a:t>:</a:t>
            </a:r>
            <a:r>
              <a:rPr lang="nl-NL" dirty="0" smtClean="0"/>
              <a:t> T1a/b, T2a/b, T4 </a:t>
            </a:r>
            <a:endParaRPr lang="nl-NL" dirty="0"/>
          </a:p>
        </p:txBody>
      </p:sp>
      <p:cxnSp>
        <p:nvCxnSpPr>
          <p:cNvPr id="6" name="Rechte verbindingslijn met pijl 5"/>
          <p:cNvCxnSpPr/>
          <p:nvPr/>
        </p:nvCxnSpPr>
        <p:spPr>
          <a:xfrm>
            <a:off x="1805642" y="1134036"/>
            <a:ext cx="1" cy="7107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kstvak 8"/>
          <p:cNvSpPr txBox="1"/>
          <p:nvPr/>
        </p:nvSpPr>
        <p:spPr>
          <a:xfrm>
            <a:off x="1980349" y="1268760"/>
            <a:ext cx="28124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err="1" smtClean="0"/>
              <a:t>Clovate</a:t>
            </a:r>
            <a:r>
              <a:rPr lang="nl-NL" sz="1200" dirty="0" smtClean="0"/>
              <a:t>, UVB, PUVA, top </a:t>
            </a:r>
            <a:r>
              <a:rPr lang="nl-NL" sz="1200" dirty="0" err="1" smtClean="0"/>
              <a:t>nitrogen</a:t>
            </a:r>
            <a:r>
              <a:rPr lang="nl-NL" sz="1200" dirty="0" smtClean="0"/>
              <a:t> </a:t>
            </a:r>
            <a:r>
              <a:rPr lang="nl-NL" sz="1200" dirty="0" err="1" smtClean="0"/>
              <a:t>mustard</a:t>
            </a:r>
            <a:endParaRPr lang="nl-NL" sz="1200" dirty="0"/>
          </a:p>
        </p:txBody>
      </p:sp>
      <p:sp>
        <p:nvSpPr>
          <p:cNvPr id="11" name="Tekstvak 10"/>
          <p:cNvSpPr txBox="1"/>
          <p:nvPr/>
        </p:nvSpPr>
        <p:spPr>
          <a:xfrm>
            <a:off x="323528" y="1916832"/>
            <a:ext cx="3688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MF, skin </a:t>
            </a:r>
            <a:r>
              <a:rPr lang="nl-NL" dirty="0" err="1" smtClean="0"/>
              <a:t>limited</a:t>
            </a:r>
            <a:r>
              <a:rPr lang="nl-NL" dirty="0" smtClean="0"/>
              <a:t>: T3, </a:t>
            </a:r>
            <a:r>
              <a:rPr lang="nl-NL" dirty="0" err="1" smtClean="0"/>
              <a:t>unresponsive</a:t>
            </a:r>
            <a:r>
              <a:rPr lang="nl-NL" dirty="0" smtClean="0"/>
              <a:t> T2 </a:t>
            </a:r>
            <a:endParaRPr lang="nl-NL" dirty="0"/>
          </a:p>
        </p:txBody>
      </p:sp>
      <p:cxnSp>
        <p:nvCxnSpPr>
          <p:cNvPr id="12" name="Rechte verbindingslijn met pijl 11"/>
          <p:cNvCxnSpPr/>
          <p:nvPr/>
        </p:nvCxnSpPr>
        <p:spPr>
          <a:xfrm>
            <a:off x="1821530" y="2348880"/>
            <a:ext cx="1" cy="7107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1821530" y="2704274"/>
            <a:ext cx="34705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 flipV="1">
            <a:off x="5292080" y="1407259"/>
            <a:ext cx="0" cy="12970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met pijl 17"/>
          <p:cNvCxnSpPr/>
          <p:nvPr/>
        </p:nvCxnSpPr>
        <p:spPr>
          <a:xfrm flipH="1">
            <a:off x="5004048" y="1407259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kstvak 18"/>
          <p:cNvSpPr txBox="1"/>
          <p:nvPr/>
        </p:nvSpPr>
        <p:spPr>
          <a:xfrm>
            <a:off x="2096898" y="2346708"/>
            <a:ext cx="28028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err="1" smtClean="0"/>
              <a:t>Local</a:t>
            </a:r>
            <a:r>
              <a:rPr lang="nl-NL" sz="1200" dirty="0" smtClean="0"/>
              <a:t> </a:t>
            </a:r>
            <a:r>
              <a:rPr lang="nl-NL" sz="1200" dirty="0" err="1" smtClean="0"/>
              <a:t>radiotherapy</a:t>
            </a:r>
            <a:r>
              <a:rPr lang="nl-NL" sz="1200" dirty="0" smtClean="0"/>
              <a:t>, </a:t>
            </a:r>
            <a:r>
              <a:rPr lang="nl-NL" sz="1200" dirty="0" err="1" smtClean="0"/>
              <a:t>total</a:t>
            </a:r>
            <a:r>
              <a:rPr lang="nl-NL" sz="1200" dirty="0" smtClean="0"/>
              <a:t> skin </a:t>
            </a:r>
            <a:r>
              <a:rPr lang="nl-NL" sz="1200" dirty="0" err="1" smtClean="0"/>
              <a:t>electrobeam</a:t>
            </a:r>
            <a:endParaRPr lang="nl-NL" sz="1200" dirty="0"/>
          </a:p>
        </p:txBody>
      </p:sp>
      <p:sp>
        <p:nvSpPr>
          <p:cNvPr id="20" name="Tekstvak 19"/>
          <p:cNvSpPr txBox="1"/>
          <p:nvPr/>
        </p:nvSpPr>
        <p:spPr>
          <a:xfrm>
            <a:off x="5292080" y="1844824"/>
            <a:ext cx="3177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/>
              <a:t>(</a:t>
            </a:r>
            <a:r>
              <a:rPr lang="nl-NL" sz="1400" dirty="0" err="1" smtClean="0"/>
              <a:t>Add</a:t>
            </a:r>
            <a:r>
              <a:rPr lang="nl-NL" sz="1400" dirty="0" smtClean="0"/>
              <a:t>) interferon, </a:t>
            </a:r>
            <a:r>
              <a:rPr lang="nl-NL" sz="1400" dirty="0" err="1" smtClean="0"/>
              <a:t>retinoids</a:t>
            </a:r>
            <a:r>
              <a:rPr lang="nl-NL" sz="1400" dirty="0" smtClean="0"/>
              <a:t>, </a:t>
            </a:r>
            <a:r>
              <a:rPr lang="nl-NL" sz="1400" dirty="0" err="1" smtClean="0"/>
              <a:t>methotrexate</a:t>
            </a:r>
            <a:endParaRPr lang="nl-NL" sz="1400" dirty="0"/>
          </a:p>
        </p:txBody>
      </p:sp>
      <p:sp>
        <p:nvSpPr>
          <p:cNvPr id="21" name="Tekstvak 20"/>
          <p:cNvSpPr txBox="1"/>
          <p:nvPr/>
        </p:nvSpPr>
        <p:spPr>
          <a:xfrm>
            <a:off x="323528" y="3140968"/>
            <a:ext cx="6265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 smtClean="0"/>
              <a:t>Nodal</a:t>
            </a:r>
            <a:r>
              <a:rPr lang="nl-NL" dirty="0" smtClean="0"/>
              <a:t> </a:t>
            </a:r>
            <a:r>
              <a:rPr lang="nl-NL" dirty="0" err="1" smtClean="0"/>
              <a:t>involvement</a:t>
            </a:r>
            <a:r>
              <a:rPr lang="nl-NL" dirty="0" smtClean="0"/>
              <a:t> or </a:t>
            </a:r>
            <a:r>
              <a:rPr lang="nl-NL" dirty="0" err="1" smtClean="0"/>
              <a:t>refractory</a:t>
            </a:r>
            <a:r>
              <a:rPr lang="nl-NL" dirty="0" smtClean="0"/>
              <a:t> </a:t>
            </a:r>
            <a:r>
              <a:rPr lang="nl-NL" dirty="0" err="1" smtClean="0"/>
              <a:t>extensive</a:t>
            </a:r>
            <a:r>
              <a:rPr lang="nl-NL" dirty="0" smtClean="0"/>
              <a:t> </a:t>
            </a:r>
            <a:r>
              <a:rPr lang="nl-NL" dirty="0" err="1" smtClean="0"/>
              <a:t>tumostage</a:t>
            </a:r>
            <a:r>
              <a:rPr lang="nl-NL" dirty="0" smtClean="0"/>
              <a:t> </a:t>
            </a:r>
            <a:r>
              <a:rPr lang="nl-NL" dirty="0" err="1" smtClean="0"/>
              <a:t>after</a:t>
            </a:r>
            <a:r>
              <a:rPr lang="nl-NL" dirty="0" smtClean="0"/>
              <a:t> TSEB</a:t>
            </a:r>
            <a:endParaRPr lang="nl-NL" dirty="0"/>
          </a:p>
        </p:txBody>
      </p:sp>
      <p:cxnSp>
        <p:nvCxnSpPr>
          <p:cNvPr id="23" name="Rechte verbindingslijn met pijl 22"/>
          <p:cNvCxnSpPr/>
          <p:nvPr/>
        </p:nvCxnSpPr>
        <p:spPr>
          <a:xfrm flipH="1">
            <a:off x="1821530" y="3573016"/>
            <a:ext cx="1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kstvak 23"/>
          <p:cNvSpPr txBox="1"/>
          <p:nvPr/>
        </p:nvSpPr>
        <p:spPr>
          <a:xfrm>
            <a:off x="2039563" y="3750577"/>
            <a:ext cx="26940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err="1" smtClean="0"/>
              <a:t>Gemcitabine</a:t>
            </a:r>
            <a:r>
              <a:rPr lang="nl-NL" sz="1200" dirty="0" smtClean="0"/>
              <a:t>, peg </a:t>
            </a:r>
            <a:r>
              <a:rPr lang="nl-NL" sz="1200" dirty="0" err="1" smtClean="0"/>
              <a:t>liposomal</a:t>
            </a:r>
            <a:r>
              <a:rPr lang="nl-NL" sz="1200" dirty="0" smtClean="0"/>
              <a:t> </a:t>
            </a:r>
            <a:r>
              <a:rPr lang="nl-NL" sz="1200" dirty="0" err="1" smtClean="0"/>
              <a:t>doxorubicin</a:t>
            </a:r>
            <a:endParaRPr lang="nl-NL" sz="1200" dirty="0"/>
          </a:p>
        </p:txBody>
      </p:sp>
      <p:sp>
        <p:nvSpPr>
          <p:cNvPr id="25" name="Tekstvak 24"/>
          <p:cNvSpPr txBox="1"/>
          <p:nvPr/>
        </p:nvSpPr>
        <p:spPr>
          <a:xfrm>
            <a:off x="296426" y="4571836"/>
            <a:ext cx="5571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 smtClean="0"/>
              <a:t>Systemic</a:t>
            </a:r>
            <a:r>
              <a:rPr lang="nl-NL" dirty="0" smtClean="0"/>
              <a:t> </a:t>
            </a:r>
            <a:r>
              <a:rPr lang="nl-NL" dirty="0" err="1" smtClean="0"/>
              <a:t>involvement</a:t>
            </a:r>
            <a:r>
              <a:rPr lang="nl-NL" dirty="0" smtClean="0"/>
              <a:t> or </a:t>
            </a:r>
            <a:r>
              <a:rPr lang="nl-NL" dirty="0" err="1" smtClean="0"/>
              <a:t>unresponsive</a:t>
            </a:r>
            <a:r>
              <a:rPr lang="nl-NL" dirty="0" smtClean="0"/>
              <a:t> </a:t>
            </a:r>
            <a:r>
              <a:rPr lang="nl-NL" dirty="0" err="1" smtClean="0"/>
              <a:t>nodal</a:t>
            </a:r>
            <a:r>
              <a:rPr lang="nl-NL" dirty="0" smtClean="0"/>
              <a:t> </a:t>
            </a:r>
            <a:r>
              <a:rPr lang="nl-NL" dirty="0" err="1" smtClean="0"/>
              <a:t>involvement</a:t>
            </a:r>
            <a:endParaRPr lang="nl-NL" dirty="0"/>
          </a:p>
        </p:txBody>
      </p:sp>
      <p:cxnSp>
        <p:nvCxnSpPr>
          <p:cNvPr id="27" name="Rechte verbindingslijn met pijl 26"/>
          <p:cNvCxnSpPr/>
          <p:nvPr/>
        </p:nvCxnSpPr>
        <p:spPr>
          <a:xfrm>
            <a:off x="1821531" y="5085184"/>
            <a:ext cx="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kstvak 27"/>
          <p:cNvSpPr txBox="1"/>
          <p:nvPr/>
        </p:nvSpPr>
        <p:spPr>
          <a:xfrm>
            <a:off x="2096898" y="5378732"/>
            <a:ext cx="32275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err="1" smtClean="0"/>
              <a:t>Multiagentchemotherapy</a:t>
            </a:r>
            <a:r>
              <a:rPr lang="nl-NL" sz="1200" dirty="0" smtClean="0"/>
              <a:t> (CHOP?), </a:t>
            </a:r>
            <a:r>
              <a:rPr lang="nl-NL" sz="1200" dirty="0" err="1" smtClean="0"/>
              <a:t>Alemtuzaleb</a:t>
            </a:r>
            <a:r>
              <a:rPr lang="nl-NL" sz="1200" dirty="0" smtClean="0"/>
              <a:t>,</a:t>
            </a:r>
          </a:p>
          <a:p>
            <a:r>
              <a:rPr lang="nl-NL" sz="1200" dirty="0" err="1" smtClean="0"/>
              <a:t>Allogeneic</a:t>
            </a:r>
            <a:r>
              <a:rPr lang="nl-NL" sz="1200" dirty="0" smtClean="0"/>
              <a:t> stem </a:t>
            </a:r>
            <a:r>
              <a:rPr lang="nl-NL" sz="1200" dirty="0" err="1" smtClean="0"/>
              <a:t>cell</a:t>
            </a:r>
            <a:r>
              <a:rPr lang="nl-NL" sz="1200" dirty="0" smtClean="0"/>
              <a:t> </a:t>
            </a:r>
            <a:r>
              <a:rPr lang="nl-NL" sz="1200" dirty="0" err="1" smtClean="0"/>
              <a:t>transplantation</a:t>
            </a:r>
            <a:endParaRPr lang="nl-NL" sz="1200" dirty="0"/>
          </a:p>
        </p:txBody>
      </p:sp>
      <p:cxnSp>
        <p:nvCxnSpPr>
          <p:cNvPr id="30" name="Rechte verbindingslijn 29"/>
          <p:cNvCxnSpPr/>
          <p:nvPr/>
        </p:nvCxnSpPr>
        <p:spPr>
          <a:xfrm>
            <a:off x="1821530" y="4149080"/>
            <a:ext cx="512673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chte verbindingslijn 31"/>
          <p:cNvCxnSpPr/>
          <p:nvPr/>
        </p:nvCxnSpPr>
        <p:spPr>
          <a:xfrm flipV="1">
            <a:off x="6948264" y="1489430"/>
            <a:ext cx="0" cy="2659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echte verbindingslijn met pijl 33"/>
          <p:cNvCxnSpPr/>
          <p:nvPr/>
        </p:nvCxnSpPr>
        <p:spPr>
          <a:xfrm flipH="1">
            <a:off x="5868144" y="1489430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83905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71</Words>
  <Application>Microsoft Office PowerPoint</Application>
  <PresentationFormat>Diavoorstelling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Kantoorthema</vt:lpstr>
      <vt:lpstr>PowerPoint-presentatie</vt:lpstr>
    </vt:vector>
  </TitlesOfParts>
  <Company>VU medisch centrum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Bekkenk, Marcel</dc:creator>
  <cp:lastModifiedBy>Bekkenk, Marcel</cp:lastModifiedBy>
  <cp:revision>7</cp:revision>
  <dcterms:created xsi:type="dcterms:W3CDTF">2018-05-29T11:29:37Z</dcterms:created>
  <dcterms:modified xsi:type="dcterms:W3CDTF">2018-05-29T14:14:00Z</dcterms:modified>
</cp:coreProperties>
</file>